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9E5EE8F-FDBC-4351-B4C4-4425D75543FA}">
  <a:tblStyle styleId="{59E5EE8F-FDBC-4351-B4C4-4425D75543FA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92133ACE-C4EB-4802-9A94-94DDBDDDC041}" styleName="Table_1"/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-15875" y="0"/>
            <a:ext cx="11683809" cy="6588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16250" y="0"/>
                </a:lnTo>
                <a:lnTo>
                  <a:pt x="120000" y="108867"/>
                </a:lnTo>
                <a:lnTo>
                  <a:pt x="163" y="120000"/>
                </a:lnTo>
                <a:cubicBezTo>
                  <a:pt x="108" y="79903"/>
                  <a:pt x="54" y="39807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2257"/>
            <a:ext cx="11329256" cy="2028845"/>
          </a:xfrm>
          <a:custGeom>
            <a:pathLst>
              <a:path extrusionOk="0" h="120000" w="120000">
                <a:moveTo>
                  <a:pt x="0" y="34809"/>
                </a:moveTo>
                <a:lnTo>
                  <a:pt x="119097" y="0"/>
                </a:lnTo>
                <a:lnTo>
                  <a:pt x="120000" y="84274"/>
                </a:lnTo>
                <a:lnTo>
                  <a:pt x="0" y="120000"/>
                </a:lnTo>
                <a:lnTo>
                  <a:pt x="0" y="3480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0" y="0"/>
            <a:ext cx="8719578" cy="45687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0" name="Shape 20"/>
          <p:cNvSpPr/>
          <p:nvPr/>
        </p:nvSpPr>
        <p:spPr>
          <a:xfrm rot="-180000">
            <a:off x="-161800" y="293316"/>
            <a:ext cx="11367115" cy="5751803"/>
          </a:xfrm>
          <a:custGeom>
            <a:pathLst>
              <a:path extrusionOk="0" h="120000" w="120000">
                <a:moveTo>
                  <a:pt x="119784" y="0"/>
                </a:moveTo>
                <a:cubicBezTo>
                  <a:pt x="119856" y="39955"/>
                  <a:pt x="119928" y="79910"/>
                  <a:pt x="120000" y="119865"/>
                </a:cubicBezTo>
                <a:lnTo>
                  <a:pt x="0" y="120000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 rot="-180000">
            <a:off x="891200" y="662655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80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 rot="-180000">
            <a:off x="983062" y="3505209"/>
            <a:ext cx="9755187" cy="550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b="0" baseline="0" i="0" sz="2800" u="none" cap="none" strike="noStrik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 rot="-180000">
            <a:off x="4948540" y="4578462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5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 rot="-180000">
            <a:off x="-5560" y="4883023"/>
            <a:ext cx="4047238" cy="119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5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26" name="Shape 26"/>
          <p:cNvSpPr/>
          <p:nvPr/>
        </p:nvSpPr>
        <p:spPr>
          <a:xfrm rot="-180000">
            <a:off x="4221385" y="5111355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85800" y="4106332"/>
            <a:ext cx="10394707" cy="5888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/>
          <p:nvPr>
            <p:ph idx="2" type="pic"/>
          </p:nvPr>
        </p:nvSpPr>
        <p:spPr>
          <a:xfrm>
            <a:off x="685800" y="685799"/>
            <a:ext cx="10392512" cy="3194902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779" y="4702923"/>
            <a:ext cx="10394727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Impact"/>
              <a:buNone/>
              <a:defRPr sz="1600"/>
            </a:lvl1pPr>
            <a:lvl2pPr indent="0" marL="457200" rtl="0">
              <a:spcBef>
                <a:spcPts val="0"/>
              </a:spcBef>
              <a:buFont typeface="Impact"/>
              <a:buNone/>
              <a:defRPr sz="1400"/>
            </a:lvl2pPr>
            <a:lvl3pPr indent="0" marL="914400" rtl="0">
              <a:spcBef>
                <a:spcPts val="0"/>
              </a:spcBef>
              <a:buFont typeface="Impact"/>
              <a:buNone/>
              <a:defRPr sz="1200"/>
            </a:lvl3pPr>
            <a:lvl4pPr indent="0" marL="1371600" rtl="0">
              <a:spcBef>
                <a:spcPts val="0"/>
              </a:spcBef>
              <a:buFont typeface="Impact"/>
              <a:buNone/>
              <a:defRPr sz="1000"/>
            </a:lvl4pPr>
            <a:lvl5pPr indent="0" marL="1828800" rtl="0">
              <a:spcBef>
                <a:spcPts val="0"/>
              </a:spcBef>
              <a:buFont typeface="Impact"/>
              <a:buNone/>
              <a:defRPr sz="1000"/>
            </a:lvl5pPr>
            <a:lvl6pPr indent="0" marL="2286000" rtl="0">
              <a:spcBef>
                <a:spcPts val="0"/>
              </a:spcBef>
              <a:buFont typeface="Impact"/>
              <a:buNone/>
              <a:defRPr sz="1000"/>
            </a:lvl6pPr>
            <a:lvl7pPr indent="0" marL="2743200" rtl="0">
              <a:spcBef>
                <a:spcPts val="0"/>
              </a:spcBef>
              <a:buFont typeface="Impact"/>
              <a:buNone/>
              <a:defRPr sz="1000"/>
            </a:lvl7pPr>
            <a:lvl8pPr indent="0" marL="3200400" rtl="0">
              <a:spcBef>
                <a:spcPts val="0"/>
              </a:spcBef>
              <a:buFont typeface="Impact"/>
              <a:buNone/>
              <a:defRPr sz="1000"/>
            </a:lvl8pPr>
            <a:lvl9pPr indent="0" marL="3657600" rtl="0">
              <a:spcBef>
                <a:spcPts val="0"/>
              </a:spcBef>
              <a:buFont typeface="Impact"/>
              <a:buNone/>
              <a:defRPr sz="1000"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85800" y="685800"/>
            <a:ext cx="10396902" cy="3194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779" y="4106332"/>
            <a:ext cx="10394728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800"/>
            </a:lvl1pPr>
            <a:lvl2pPr indent="0" marL="457200" rtl="0">
              <a:spcBef>
                <a:spcPts val="0"/>
              </a:spcBef>
              <a:buFont typeface="Impact"/>
              <a:buNone/>
              <a:defRPr sz="1400"/>
            </a:lvl2pPr>
            <a:lvl3pPr indent="0" marL="914400" rtl="0">
              <a:spcBef>
                <a:spcPts val="0"/>
              </a:spcBef>
              <a:buFont typeface="Impact"/>
              <a:buNone/>
              <a:defRPr sz="1200"/>
            </a:lvl3pPr>
            <a:lvl4pPr indent="0" marL="1371600" rtl="0">
              <a:spcBef>
                <a:spcPts val="0"/>
              </a:spcBef>
              <a:buFont typeface="Impact"/>
              <a:buNone/>
              <a:defRPr sz="1000"/>
            </a:lvl4pPr>
            <a:lvl5pPr indent="0" marL="1828800" rtl="0">
              <a:spcBef>
                <a:spcPts val="0"/>
              </a:spcBef>
              <a:buFont typeface="Impact"/>
              <a:buNone/>
              <a:defRPr sz="1000"/>
            </a:lvl5pPr>
            <a:lvl6pPr indent="0" marL="2286000" rtl="0">
              <a:spcBef>
                <a:spcPts val="0"/>
              </a:spcBef>
              <a:buFont typeface="Impact"/>
              <a:buNone/>
              <a:defRPr sz="1000"/>
            </a:lvl6pPr>
            <a:lvl7pPr indent="0" marL="2743200" rtl="0">
              <a:spcBef>
                <a:spcPts val="0"/>
              </a:spcBef>
              <a:buFont typeface="Impact"/>
              <a:buNone/>
              <a:defRPr sz="1000"/>
            </a:lvl7pPr>
            <a:lvl8pPr indent="0" marL="3200400" rtl="0">
              <a:spcBef>
                <a:spcPts val="0"/>
              </a:spcBef>
              <a:buFont typeface="Impact"/>
              <a:buNone/>
              <a:defRPr sz="1000"/>
            </a:lvl8pPr>
            <a:lvl9pPr indent="0" marL="3657600" rtl="0">
              <a:spcBef>
                <a:spcPts val="0"/>
              </a:spcBef>
              <a:buFont typeface="Impact"/>
              <a:buNone/>
              <a:defRPr sz="1000"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121732" y="685800"/>
            <a:ext cx="9525019" cy="2916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550263" y="3610032"/>
            <a:ext cx="8667956" cy="377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Clr>
                <a:srgbClr val="7F7F7F"/>
              </a:buClr>
              <a:buFont typeface="Impact"/>
              <a:buNone/>
              <a:defRPr sz="1400">
                <a:solidFill>
                  <a:srgbClr val="7F7F7F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sz="1400"/>
            </a:lvl2pPr>
            <a:lvl3pPr indent="0" marL="914400" rtl="0">
              <a:spcBef>
                <a:spcPts val="0"/>
              </a:spcBef>
              <a:buFont typeface="Impact"/>
              <a:buNone/>
              <a:defRPr sz="1200"/>
            </a:lvl3pPr>
            <a:lvl4pPr indent="0" marL="1371600" rtl="0">
              <a:spcBef>
                <a:spcPts val="0"/>
              </a:spcBef>
              <a:buFont typeface="Impact"/>
              <a:buNone/>
              <a:defRPr sz="1000"/>
            </a:lvl4pPr>
            <a:lvl5pPr indent="0" marL="1828800" rtl="0">
              <a:spcBef>
                <a:spcPts val="0"/>
              </a:spcBef>
              <a:buFont typeface="Impact"/>
              <a:buNone/>
              <a:defRPr sz="1000"/>
            </a:lvl5pPr>
            <a:lvl6pPr indent="0" marL="2286000" rtl="0">
              <a:spcBef>
                <a:spcPts val="0"/>
              </a:spcBef>
              <a:buFont typeface="Impact"/>
              <a:buNone/>
              <a:defRPr sz="1000"/>
            </a:lvl6pPr>
            <a:lvl7pPr indent="0" marL="2743200" rtl="0">
              <a:spcBef>
                <a:spcPts val="0"/>
              </a:spcBef>
              <a:buFont typeface="Impact"/>
              <a:buNone/>
              <a:defRPr sz="1000"/>
            </a:lvl7pPr>
            <a:lvl8pPr indent="0" marL="3200400" rtl="0">
              <a:spcBef>
                <a:spcPts val="0"/>
              </a:spcBef>
              <a:buFont typeface="Impact"/>
              <a:buNone/>
              <a:defRPr sz="1000"/>
            </a:lvl8pPr>
            <a:lvl9pPr indent="0" marL="3657600" rtl="0">
              <a:spcBef>
                <a:spcPts val="0"/>
              </a:spcBef>
              <a:buFont typeface="Impact"/>
              <a:buNone/>
              <a:defRPr sz="1000"/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685800" y="4106333"/>
            <a:ext cx="10396882" cy="126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800"/>
            </a:lvl1pPr>
            <a:lvl2pPr indent="0" marL="457200" rtl="0">
              <a:spcBef>
                <a:spcPts val="0"/>
              </a:spcBef>
              <a:buFont typeface="Impact"/>
              <a:buNone/>
              <a:defRPr sz="1400"/>
            </a:lvl2pPr>
            <a:lvl3pPr indent="0" marL="914400" rtl="0">
              <a:spcBef>
                <a:spcPts val="0"/>
              </a:spcBef>
              <a:buFont typeface="Impact"/>
              <a:buNone/>
              <a:defRPr sz="1200"/>
            </a:lvl3pPr>
            <a:lvl4pPr indent="0" marL="1371600" rtl="0">
              <a:spcBef>
                <a:spcPts val="0"/>
              </a:spcBef>
              <a:buFont typeface="Impact"/>
              <a:buNone/>
              <a:defRPr sz="1000"/>
            </a:lvl4pPr>
            <a:lvl5pPr indent="0" marL="1828800" rtl="0">
              <a:spcBef>
                <a:spcPts val="0"/>
              </a:spcBef>
              <a:buFont typeface="Impact"/>
              <a:buNone/>
              <a:defRPr sz="1000"/>
            </a:lvl5pPr>
            <a:lvl6pPr indent="0" marL="2286000" rtl="0">
              <a:spcBef>
                <a:spcPts val="0"/>
              </a:spcBef>
              <a:buFont typeface="Impact"/>
              <a:buNone/>
              <a:defRPr sz="1000"/>
            </a:lvl6pPr>
            <a:lvl7pPr indent="0" marL="2743200" rtl="0">
              <a:spcBef>
                <a:spcPts val="0"/>
              </a:spcBef>
              <a:buFont typeface="Impact"/>
              <a:buNone/>
              <a:defRPr sz="1000"/>
            </a:lvl7pPr>
            <a:lvl8pPr indent="0" marL="3200400" rtl="0">
              <a:spcBef>
                <a:spcPts val="0"/>
              </a:spcBef>
              <a:buFont typeface="Impact"/>
              <a:buNone/>
              <a:defRPr sz="1000"/>
            </a:lvl8pPr>
            <a:lvl9pPr indent="0" marL="3657600" rtl="0">
              <a:spcBef>
                <a:spcPts val="0"/>
              </a:spcBef>
              <a:buFont typeface="Impact"/>
              <a:buNone/>
              <a:defRPr sz="1000"/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98" name="Shape 98"/>
          <p:cNvSpPr txBox="1"/>
          <p:nvPr/>
        </p:nvSpPr>
        <p:spPr>
          <a:xfrm>
            <a:off x="685800" y="892628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b="0" baseline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0473082" y="292282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b="0" baseline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85800" y="1723853"/>
            <a:ext cx="10394707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247467"/>
            <a:ext cx="10394707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Impact"/>
              <a:buNone/>
              <a:defRPr sz="1800"/>
            </a:lvl1pPr>
            <a:lvl2pPr indent="0" marL="457200" rtl="0">
              <a:spcBef>
                <a:spcPts val="0"/>
              </a:spcBef>
              <a:buFont typeface="Impact"/>
              <a:buNone/>
              <a:defRPr sz="1400"/>
            </a:lvl2pPr>
            <a:lvl3pPr indent="0" marL="914400" rtl="0">
              <a:spcBef>
                <a:spcPts val="0"/>
              </a:spcBef>
              <a:buFont typeface="Impact"/>
              <a:buNone/>
              <a:defRPr sz="1200"/>
            </a:lvl3pPr>
            <a:lvl4pPr indent="0" marL="1371600" rtl="0">
              <a:spcBef>
                <a:spcPts val="0"/>
              </a:spcBef>
              <a:buFont typeface="Impact"/>
              <a:buNone/>
              <a:defRPr sz="1000"/>
            </a:lvl4pPr>
            <a:lvl5pPr indent="0" marL="1828800" rtl="0">
              <a:spcBef>
                <a:spcPts val="0"/>
              </a:spcBef>
              <a:buFont typeface="Impact"/>
              <a:buNone/>
              <a:defRPr sz="1000"/>
            </a:lvl5pPr>
            <a:lvl6pPr indent="0" marL="2286000" rtl="0">
              <a:spcBef>
                <a:spcPts val="0"/>
              </a:spcBef>
              <a:buFont typeface="Impact"/>
              <a:buNone/>
              <a:defRPr sz="1000"/>
            </a:lvl6pPr>
            <a:lvl7pPr indent="0" marL="2743200" rtl="0">
              <a:spcBef>
                <a:spcPts val="0"/>
              </a:spcBef>
              <a:buFont typeface="Impact"/>
              <a:buNone/>
              <a:defRPr sz="1000"/>
            </a:lvl7pPr>
            <a:lvl8pPr indent="0" marL="3200400" rtl="0">
              <a:spcBef>
                <a:spcPts val="0"/>
              </a:spcBef>
              <a:buFont typeface="Impact"/>
              <a:buNone/>
              <a:defRPr sz="1000"/>
            </a:lvl8pPr>
            <a:lvl9pPr indent="0" marL="3657600" rtl="0">
              <a:spcBef>
                <a:spcPts val="0"/>
              </a:spcBef>
              <a:buFont typeface="Impact"/>
              <a:buNone/>
              <a:defRPr sz="1000"/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85802" y="685800"/>
            <a:ext cx="10394705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2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24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b="1" sz="2000"/>
            </a:lvl2pPr>
            <a:lvl3pPr indent="0" marL="914400" rtl="0">
              <a:spcBef>
                <a:spcPts val="0"/>
              </a:spcBef>
              <a:buFont typeface="Impact"/>
              <a:buNone/>
              <a:defRPr b="1" sz="1800"/>
            </a:lvl3pPr>
            <a:lvl4pPr indent="0" marL="1371600" rtl="0">
              <a:spcBef>
                <a:spcPts val="0"/>
              </a:spcBef>
              <a:buFont typeface="Impact"/>
              <a:buNone/>
              <a:defRPr b="1" sz="1600"/>
            </a:lvl4pPr>
            <a:lvl5pPr indent="0" marL="1828800" rtl="0">
              <a:spcBef>
                <a:spcPts val="0"/>
              </a:spcBef>
              <a:buFont typeface="Impact"/>
              <a:buNone/>
              <a:defRPr b="1" sz="1600"/>
            </a:lvl5pPr>
            <a:lvl6pPr indent="0" marL="2286000" rtl="0">
              <a:spcBef>
                <a:spcPts val="0"/>
              </a:spcBef>
              <a:buFont typeface="Impact"/>
              <a:buNone/>
              <a:defRPr b="1" sz="1600"/>
            </a:lvl6pPr>
            <a:lvl7pPr indent="0" marL="2743200" rtl="0">
              <a:spcBef>
                <a:spcPts val="0"/>
              </a:spcBef>
              <a:buFont typeface="Impact"/>
              <a:buNone/>
              <a:defRPr b="1" sz="1600"/>
            </a:lvl7pPr>
            <a:lvl8pPr indent="0" marL="3200400" rtl="0">
              <a:spcBef>
                <a:spcPts val="0"/>
              </a:spcBef>
              <a:buFont typeface="Impact"/>
              <a:buNone/>
              <a:defRPr b="1" sz="1600"/>
            </a:lvl8pPr>
            <a:lvl9pPr indent="0" marL="3657600" rtl="0">
              <a:spcBef>
                <a:spcPts val="0"/>
              </a:spcBef>
              <a:buFont typeface="Impact"/>
              <a:buNone/>
              <a:defRPr b="1" sz="1600"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400"/>
            </a:lvl1pPr>
            <a:lvl2pPr indent="0" marL="457200" rtl="0">
              <a:spcBef>
                <a:spcPts val="0"/>
              </a:spcBef>
              <a:buFont typeface="Impact"/>
              <a:buNone/>
              <a:defRPr sz="1200"/>
            </a:lvl2pPr>
            <a:lvl3pPr indent="0" marL="914400" rtl="0">
              <a:spcBef>
                <a:spcPts val="0"/>
              </a:spcBef>
              <a:buFont typeface="Impact"/>
              <a:buNone/>
              <a:defRPr sz="1000"/>
            </a:lvl3pPr>
            <a:lvl4pPr indent="0" marL="1371600" rtl="0">
              <a:spcBef>
                <a:spcPts val="0"/>
              </a:spcBef>
              <a:buFont typeface="Impact"/>
              <a:buNone/>
              <a:defRPr sz="900"/>
            </a:lvl4pPr>
            <a:lvl5pPr indent="0" marL="1828800" rtl="0">
              <a:spcBef>
                <a:spcPts val="0"/>
              </a:spcBef>
              <a:buFont typeface="Impact"/>
              <a:buNone/>
              <a:defRPr sz="900"/>
            </a:lvl5pPr>
            <a:lvl6pPr indent="0" marL="2286000" rtl="0">
              <a:spcBef>
                <a:spcPts val="0"/>
              </a:spcBef>
              <a:buFont typeface="Impact"/>
              <a:buNone/>
              <a:defRPr sz="900"/>
            </a:lvl6pPr>
            <a:lvl7pPr indent="0" marL="2743200" rtl="0">
              <a:spcBef>
                <a:spcPts val="0"/>
              </a:spcBef>
              <a:buFont typeface="Impact"/>
              <a:buNone/>
              <a:defRPr sz="900"/>
            </a:lvl7pPr>
            <a:lvl8pPr indent="0" marL="3200400" rtl="0">
              <a:spcBef>
                <a:spcPts val="0"/>
              </a:spcBef>
              <a:buFont typeface="Impact"/>
              <a:buNone/>
              <a:defRPr sz="900"/>
            </a:lvl8pPr>
            <a:lvl9pPr indent="0" marL="3657600" rtl="0">
              <a:spcBef>
                <a:spcPts val="0"/>
              </a:spcBef>
              <a:buFont typeface="Impact"/>
              <a:buNone/>
              <a:defRPr sz="900"/>
            </a:lvl9pPr>
          </a:lstStyle>
          <a:p/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x="4234621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24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b="1" sz="2000"/>
            </a:lvl2pPr>
            <a:lvl3pPr indent="0" marL="914400" rtl="0">
              <a:spcBef>
                <a:spcPts val="0"/>
              </a:spcBef>
              <a:buFont typeface="Impact"/>
              <a:buNone/>
              <a:defRPr b="1" sz="1800"/>
            </a:lvl3pPr>
            <a:lvl4pPr indent="0" marL="1371600" rtl="0">
              <a:spcBef>
                <a:spcPts val="0"/>
              </a:spcBef>
              <a:buFont typeface="Impact"/>
              <a:buNone/>
              <a:defRPr b="1" sz="1600"/>
            </a:lvl4pPr>
            <a:lvl5pPr indent="0" marL="1828800" rtl="0">
              <a:spcBef>
                <a:spcPts val="0"/>
              </a:spcBef>
              <a:buFont typeface="Impact"/>
              <a:buNone/>
              <a:defRPr b="1" sz="1600"/>
            </a:lvl5pPr>
            <a:lvl6pPr indent="0" marL="2286000" rtl="0">
              <a:spcBef>
                <a:spcPts val="0"/>
              </a:spcBef>
              <a:buFont typeface="Impact"/>
              <a:buNone/>
              <a:defRPr b="1" sz="1600"/>
            </a:lvl6pPr>
            <a:lvl7pPr indent="0" marL="2743200" rtl="0">
              <a:spcBef>
                <a:spcPts val="0"/>
              </a:spcBef>
              <a:buFont typeface="Impact"/>
              <a:buNone/>
              <a:defRPr b="1" sz="1600"/>
            </a:lvl7pPr>
            <a:lvl8pPr indent="0" marL="3200400" rtl="0">
              <a:spcBef>
                <a:spcPts val="0"/>
              </a:spcBef>
              <a:buFont typeface="Impact"/>
              <a:buNone/>
              <a:defRPr b="1" sz="1600"/>
            </a:lvl8pPr>
            <a:lvl9pPr indent="0" marL="3657600" rtl="0">
              <a:spcBef>
                <a:spcPts val="0"/>
              </a:spcBef>
              <a:buFont typeface="Impact"/>
              <a:buNone/>
              <a:defRPr b="1" sz="1600"/>
            </a:lvl9pPr>
          </a:lstStyle>
          <a:p/>
        </p:txBody>
      </p:sp>
      <p:sp>
        <p:nvSpPr>
          <p:cNvPr id="111" name="Shape 111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400"/>
            </a:lvl1pPr>
            <a:lvl2pPr indent="0" marL="457200" rtl="0">
              <a:spcBef>
                <a:spcPts val="0"/>
              </a:spcBef>
              <a:buFont typeface="Impact"/>
              <a:buNone/>
              <a:defRPr sz="1200"/>
            </a:lvl2pPr>
            <a:lvl3pPr indent="0" marL="914400" rtl="0">
              <a:spcBef>
                <a:spcPts val="0"/>
              </a:spcBef>
              <a:buFont typeface="Impact"/>
              <a:buNone/>
              <a:defRPr sz="1000"/>
            </a:lvl3pPr>
            <a:lvl4pPr indent="0" marL="1371600" rtl="0">
              <a:spcBef>
                <a:spcPts val="0"/>
              </a:spcBef>
              <a:buFont typeface="Impact"/>
              <a:buNone/>
              <a:defRPr sz="900"/>
            </a:lvl4pPr>
            <a:lvl5pPr indent="0" marL="1828800" rtl="0">
              <a:spcBef>
                <a:spcPts val="0"/>
              </a:spcBef>
              <a:buFont typeface="Impact"/>
              <a:buNone/>
              <a:defRPr sz="900"/>
            </a:lvl5pPr>
            <a:lvl6pPr indent="0" marL="2286000" rtl="0">
              <a:spcBef>
                <a:spcPts val="0"/>
              </a:spcBef>
              <a:buFont typeface="Impact"/>
              <a:buNone/>
              <a:defRPr sz="900"/>
            </a:lvl6pPr>
            <a:lvl7pPr indent="0" marL="2743200" rtl="0">
              <a:spcBef>
                <a:spcPts val="0"/>
              </a:spcBef>
              <a:buFont typeface="Impact"/>
              <a:buNone/>
              <a:defRPr sz="900"/>
            </a:lvl7pPr>
            <a:lvl8pPr indent="0" marL="3200400" rtl="0">
              <a:spcBef>
                <a:spcPts val="0"/>
              </a:spcBef>
              <a:buFont typeface="Impact"/>
              <a:buNone/>
              <a:defRPr sz="900"/>
            </a:lvl8pPr>
            <a:lvl9pPr indent="0" marL="3657600" rtl="0">
              <a:spcBef>
                <a:spcPts val="0"/>
              </a:spcBef>
              <a:buFont typeface="Impact"/>
              <a:buNone/>
              <a:defRPr sz="900"/>
            </a:lvl9pPr>
          </a:lstStyle>
          <a:p/>
        </p:txBody>
      </p:sp>
      <p:sp>
        <p:nvSpPr>
          <p:cNvPr id="112" name="Shape 112"/>
          <p:cNvSpPr txBox="1"/>
          <p:nvPr>
            <p:ph idx="5" type="body"/>
          </p:nvPr>
        </p:nvSpPr>
        <p:spPr>
          <a:xfrm>
            <a:off x="7770379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24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b="1" sz="2000"/>
            </a:lvl2pPr>
            <a:lvl3pPr indent="0" marL="914400" rtl="0">
              <a:spcBef>
                <a:spcPts val="0"/>
              </a:spcBef>
              <a:buFont typeface="Impact"/>
              <a:buNone/>
              <a:defRPr b="1" sz="1800"/>
            </a:lvl3pPr>
            <a:lvl4pPr indent="0" marL="1371600" rtl="0">
              <a:spcBef>
                <a:spcPts val="0"/>
              </a:spcBef>
              <a:buFont typeface="Impact"/>
              <a:buNone/>
              <a:defRPr b="1" sz="1600"/>
            </a:lvl4pPr>
            <a:lvl5pPr indent="0" marL="1828800" rtl="0">
              <a:spcBef>
                <a:spcPts val="0"/>
              </a:spcBef>
              <a:buFont typeface="Impact"/>
              <a:buNone/>
              <a:defRPr b="1" sz="1600"/>
            </a:lvl5pPr>
            <a:lvl6pPr indent="0" marL="2286000" rtl="0">
              <a:spcBef>
                <a:spcPts val="0"/>
              </a:spcBef>
              <a:buFont typeface="Impact"/>
              <a:buNone/>
              <a:defRPr b="1" sz="1600"/>
            </a:lvl6pPr>
            <a:lvl7pPr indent="0" marL="2743200" rtl="0">
              <a:spcBef>
                <a:spcPts val="0"/>
              </a:spcBef>
              <a:buFont typeface="Impact"/>
              <a:buNone/>
              <a:defRPr b="1" sz="1600"/>
            </a:lvl7pPr>
            <a:lvl8pPr indent="0" marL="3200400" rtl="0">
              <a:spcBef>
                <a:spcPts val="0"/>
              </a:spcBef>
              <a:buFont typeface="Impact"/>
              <a:buNone/>
              <a:defRPr b="1" sz="1600"/>
            </a:lvl8pPr>
            <a:lvl9pPr indent="0" marL="3657600" rtl="0">
              <a:spcBef>
                <a:spcPts val="0"/>
              </a:spcBef>
              <a:buFont typeface="Impact"/>
              <a:buNone/>
              <a:defRPr b="1" sz="1600"/>
            </a:lvl9pPr>
          </a:lstStyle>
          <a:p/>
        </p:txBody>
      </p:sp>
      <p:sp>
        <p:nvSpPr>
          <p:cNvPr id="113" name="Shape 113"/>
          <p:cNvSpPr txBox="1"/>
          <p:nvPr>
            <p:ph idx="6" type="body"/>
          </p:nvPr>
        </p:nvSpPr>
        <p:spPr>
          <a:xfrm>
            <a:off x="7770379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400"/>
            </a:lvl1pPr>
            <a:lvl2pPr indent="0" marL="457200" rtl="0">
              <a:spcBef>
                <a:spcPts val="0"/>
              </a:spcBef>
              <a:buFont typeface="Impact"/>
              <a:buNone/>
              <a:defRPr sz="1200"/>
            </a:lvl2pPr>
            <a:lvl3pPr indent="0" marL="914400" rtl="0">
              <a:spcBef>
                <a:spcPts val="0"/>
              </a:spcBef>
              <a:buFont typeface="Impact"/>
              <a:buNone/>
              <a:defRPr sz="1000"/>
            </a:lvl3pPr>
            <a:lvl4pPr indent="0" marL="1371600" rtl="0">
              <a:spcBef>
                <a:spcPts val="0"/>
              </a:spcBef>
              <a:buFont typeface="Impact"/>
              <a:buNone/>
              <a:defRPr sz="900"/>
            </a:lvl4pPr>
            <a:lvl5pPr indent="0" marL="1828800" rtl="0">
              <a:spcBef>
                <a:spcPts val="0"/>
              </a:spcBef>
              <a:buFont typeface="Impact"/>
              <a:buNone/>
              <a:defRPr sz="900"/>
            </a:lvl5pPr>
            <a:lvl6pPr indent="0" marL="2286000" rtl="0">
              <a:spcBef>
                <a:spcPts val="0"/>
              </a:spcBef>
              <a:buFont typeface="Impact"/>
              <a:buNone/>
              <a:defRPr sz="900"/>
            </a:lvl6pPr>
            <a:lvl7pPr indent="0" marL="2743200" rtl="0">
              <a:spcBef>
                <a:spcPts val="0"/>
              </a:spcBef>
              <a:buFont typeface="Impact"/>
              <a:buNone/>
              <a:defRPr sz="900"/>
            </a:lvl7pPr>
            <a:lvl8pPr indent="0" marL="3200400" rtl="0">
              <a:spcBef>
                <a:spcPts val="0"/>
              </a:spcBef>
              <a:buFont typeface="Impact"/>
              <a:buNone/>
              <a:defRPr sz="900"/>
            </a:lvl8pPr>
            <a:lvl9pPr indent="0" marL="3657600" rtl="0">
              <a:spcBef>
                <a:spcPts val="0"/>
              </a:spcBef>
              <a:buFont typeface="Impact"/>
              <a:buNone/>
              <a:defRPr sz="900"/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91839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22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b="1" sz="2000"/>
            </a:lvl2pPr>
            <a:lvl3pPr indent="0" marL="914400" rtl="0">
              <a:spcBef>
                <a:spcPts val="0"/>
              </a:spcBef>
              <a:buFont typeface="Impact"/>
              <a:buNone/>
              <a:defRPr b="1" sz="1800"/>
            </a:lvl3pPr>
            <a:lvl4pPr indent="0" marL="1371600" rtl="0">
              <a:spcBef>
                <a:spcPts val="0"/>
              </a:spcBef>
              <a:buFont typeface="Impact"/>
              <a:buNone/>
              <a:defRPr b="1" sz="1600"/>
            </a:lvl4pPr>
            <a:lvl5pPr indent="0" marL="1828800" rtl="0">
              <a:spcBef>
                <a:spcPts val="0"/>
              </a:spcBef>
              <a:buFont typeface="Impact"/>
              <a:buNone/>
              <a:defRPr b="1" sz="1600"/>
            </a:lvl5pPr>
            <a:lvl6pPr indent="0" marL="2286000" rtl="0">
              <a:spcBef>
                <a:spcPts val="0"/>
              </a:spcBef>
              <a:buFont typeface="Impact"/>
              <a:buNone/>
              <a:defRPr b="1" sz="1600"/>
            </a:lvl6pPr>
            <a:lvl7pPr indent="0" marL="2743200" rtl="0">
              <a:spcBef>
                <a:spcPts val="0"/>
              </a:spcBef>
              <a:buFont typeface="Impact"/>
              <a:buNone/>
              <a:defRPr b="1" sz="1600"/>
            </a:lvl7pPr>
            <a:lvl8pPr indent="0" marL="3200400" rtl="0">
              <a:spcBef>
                <a:spcPts val="0"/>
              </a:spcBef>
              <a:buFont typeface="Impact"/>
              <a:buNone/>
              <a:defRPr b="1" sz="1600"/>
            </a:lvl8pPr>
            <a:lvl9pPr indent="0" marL="3657600" rtl="0">
              <a:spcBef>
                <a:spcPts val="0"/>
              </a:spcBef>
              <a:buFont typeface="Impact"/>
              <a:buNone/>
              <a:defRPr b="1" sz="1600"/>
            </a:lvl9pPr>
          </a:lstStyle>
          <a:p/>
        </p:txBody>
      </p:sp>
      <p:sp>
        <p:nvSpPr>
          <p:cNvPr id="120" name="Shape 120"/>
          <p:cNvSpPr/>
          <p:nvPr>
            <p:ph idx="2" type="pic"/>
          </p:nvPr>
        </p:nvSpPr>
        <p:spPr>
          <a:xfrm>
            <a:off x="685779" y="2063394"/>
            <a:ext cx="3310128" cy="1536724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6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3" type="body"/>
          </p:nvPr>
        </p:nvSpPr>
        <p:spPr>
          <a:xfrm>
            <a:off x="691839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400"/>
            </a:lvl1pPr>
            <a:lvl2pPr indent="0" marL="457200" rtl="0">
              <a:spcBef>
                <a:spcPts val="0"/>
              </a:spcBef>
              <a:buFont typeface="Impact"/>
              <a:buNone/>
              <a:defRPr sz="1200"/>
            </a:lvl2pPr>
            <a:lvl3pPr indent="0" marL="914400" rtl="0">
              <a:spcBef>
                <a:spcPts val="0"/>
              </a:spcBef>
              <a:buFont typeface="Impact"/>
              <a:buNone/>
              <a:defRPr sz="1000"/>
            </a:lvl3pPr>
            <a:lvl4pPr indent="0" marL="1371600" rtl="0">
              <a:spcBef>
                <a:spcPts val="0"/>
              </a:spcBef>
              <a:buFont typeface="Impact"/>
              <a:buNone/>
              <a:defRPr sz="900"/>
            </a:lvl4pPr>
            <a:lvl5pPr indent="0" marL="1828800" rtl="0">
              <a:spcBef>
                <a:spcPts val="0"/>
              </a:spcBef>
              <a:buFont typeface="Impact"/>
              <a:buNone/>
              <a:defRPr sz="900"/>
            </a:lvl5pPr>
            <a:lvl6pPr indent="0" marL="2286000" rtl="0">
              <a:spcBef>
                <a:spcPts val="0"/>
              </a:spcBef>
              <a:buFont typeface="Impact"/>
              <a:buNone/>
              <a:defRPr sz="900"/>
            </a:lvl6pPr>
            <a:lvl7pPr indent="0" marL="2743200" rtl="0">
              <a:spcBef>
                <a:spcPts val="0"/>
              </a:spcBef>
              <a:buFont typeface="Impact"/>
              <a:buNone/>
              <a:defRPr sz="900"/>
            </a:lvl7pPr>
            <a:lvl8pPr indent="0" marL="3200400" rtl="0">
              <a:spcBef>
                <a:spcPts val="0"/>
              </a:spcBef>
              <a:buFont typeface="Impact"/>
              <a:buNone/>
              <a:defRPr sz="900"/>
            </a:lvl8pPr>
            <a:lvl9pPr indent="0" marL="3657600" rtl="0">
              <a:spcBef>
                <a:spcPts val="0"/>
              </a:spcBef>
              <a:buFont typeface="Impact"/>
              <a:buNone/>
              <a:defRPr sz="900"/>
            </a:lvl9pPr>
          </a:lstStyle>
          <a:p/>
        </p:txBody>
      </p:sp>
      <p:sp>
        <p:nvSpPr>
          <p:cNvPr id="122" name="Shape 122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22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b="1" sz="2000"/>
            </a:lvl2pPr>
            <a:lvl3pPr indent="0" marL="914400" rtl="0">
              <a:spcBef>
                <a:spcPts val="0"/>
              </a:spcBef>
              <a:buFont typeface="Impact"/>
              <a:buNone/>
              <a:defRPr b="1" sz="1800"/>
            </a:lvl3pPr>
            <a:lvl4pPr indent="0" marL="1371600" rtl="0">
              <a:spcBef>
                <a:spcPts val="0"/>
              </a:spcBef>
              <a:buFont typeface="Impact"/>
              <a:buNone/>
              <a:defRPr b="1" sz="1600"/>
            </a:lvl4pPr>
            <a:lvl5pPr indent="0" marL="1828800" rtl="0">
              <a:spcBef>
                <a:spcPts val="0"/>
              </a:spcBef>
              <a:buFont typeface="Impact"/>
              <a:buNone/>
              <a:defRPr b="1" sz="1600"/>
            </a:lvl5pPr>
            <a:lvl6pPr indent="0" marL="2286000" rtl="0">
              <a:spcBef>
                <a:spcPts val="0"/>
              </a:spcBef>
              <a:buFont typeface="Impact"/>
              <a:buNone/>
              <a:defRPr b="1" sz="1600"/>
            </a:lvl6pPr>
            <a:lvl7pPr indent="0" marL="2743200" rtl="0">
              <a:spcBef>
                <a:spcPts val="0"/>
              </a:spcBef>
              <a:buFont typeface="Impact"/>
              <a:buNone/>
              <a:defRPr b="1" sz="1600"/>
            </a:lvl7pPr>
            <a:lvl8pPr indent="0" marL="3200400" rtl="0">
              <a:spcBef>
                <a:spcPts val="0"/>
              </a:spcBef>
              <a:buFont typeface="Impact"/>
              <a:buNone/>
              <a:defRPr b="1" sz="1600"/>
            </a:lvl8pPr>
            <a:lvl9pPr indent="0" marL="3657600" rtl="0">
              <a:spcBef>
                <a:spcPts val="0"/>
              </a:spcBef>
              <a:buFont typeface="Impact"/>
              <a:buNone/>
              <a:defRPr b="1" sz="1600"/>
            </a:lvl9pPr>
          </a:lstStyle>
          <a:p/>
        </p:txBody>
      </p:sp>
      <p:sp>
        <p:nvSpPr>
          <p:cNvPr id="123" name="Shape 123"/>
          <p:cNvSpPr/>
          <p:nvPr>
            <p:ph idx="5" type="pic"/>
          </p:nvPr>
        </p:nvSpPr>
        <p:spPr>
          <a:xfrm>
            <a:off x="4235998" y="2063394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6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6" type="body"/>
          </p:nvPr>
        </p:nvSpPr>
        <p:spPr>
          <a:xfrm>
            <a:off x="4235998" y="4389285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400"/>
            </a:lvl1pPr>
            <a:lvl2pPr indent="0" marL="457200" rtl="0">
              <a:spcBef>
                <a:spcPts val="0"/>
              </a:spcBef>
              <a:buFont typeface="Impact"/>
              <a:buNone/>
              <a:defRPr sz="1200"/>
            </a:lvl2pPr>
            <a:lvl3pPr indent="0" marL="914400" rtl="0">
              <a:spcBef>
                <a:spcPts val="0"/>
              </a:spcBef>
              <a:buFont typeface="Impact"/>
              <a:buNone/>
              <a:defRPr sz="1000"/>
            </a:lvl3pPr>
            <a:lvl4pPr indent="0" marL="1371600" rtl="0">
              <a:spcBef>
                <a:spcPts val="0"/>
              </a:spcBef>
              <a:buFont typeface="Impact"/>
              <a:buNone/>
              <a:defRPr sz="900"/>
            </a:lvl4pPr>
            <a:lvl5pPr indent="0" marL="1828800" rtl="0">
              <a:spcBef>
                <a:spcPts val="0"/>
              </a:spcBef>
              <a:buFont typeface="Impact"/>
              <a:buNone/>
              <a:defRPr sz="900"/>
            </a:lvl5pPr>
            <a:lvl6pPr indent="0" marL="2286000" rtl="0">
              <a:spcBef>
                <a:spcPts val="0"/>
              </a:spcBef>
              <a:buFont typeface="Impact"/>
              <a:buNone/>
              <a:defRPr sz="900"/>
            </a:lvl6pPr>
            <a:lvl7pPr indent="0" marL="2743200" rtl="0">
              <a:spcBef>
                <a:spcPts val="0"/>
              </a:spcBef>
              <a:buFont typeface="Impact"/>
              <a:buNone/>
              <a:defRPr sz="900"/>
            </a:lvl7pPr>
            <a:lvl8pPr indent="0" marL="3200400" rtl="0">
              <a:spcBef>
                <a:spcPts val="0"/>
              </a:spcBef>
              <a:buFont typeface="Impact"/>
              <a:buNone/>
              <a:defRPr sz="900"/>
            </a:lvl8pPr>
            <a:lvl9pPr indent="0" marL="3657600" rtl="0">
              <a:spcBef>
                <a:spcPts val="0"/>
              </a:spcBef>
              <a:buFont typeface="Impact"/>
              <a:buNone/>
              <a:defRPr sz="900"/>
            </a:lvl9pPr>
          </a:lstStyle>
          <a:p/>
        </p:txBody>
      </p:sp>
      <p:sp>
        <p:nvSpPr>
          <p:cNvPr id="125" name="Shape 125"/>
          <p:cNvSpPr txBox="1"/>
          <p:nvPr>
            <p:ph idx="7" type="body"/>
          </p:nvPr>
        </p:nvSpPr>
        <p:spPr>
          <a:xfrm>
            <a:off x="7768943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22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b="1" sz="2000"/>
            </a:lvl2pPr>
            <a:lvl3pPr indent="0" marL="914400" rtl="0">
              <a:spcBef>
                <a:spcPts val="0"/>
              </a:spcBef>
              <a:buFont typeface="Impact"/>
              <a:buNone/>
              <a:defRPr b="1" sz="1800"/>
            </a:lvl3pPr>
            <a:lvl4pPr indent="0" marL="1371600" rtl="0">
              <a:spcBef>
                <a:spcPts val="0"/>
              </a:spcBef>
              <a:buFont typeface="Impact"/>
              <a:buNone/>
              <a:defRPr b="1" sz="1600"/>
            </a:lvl4pPr>
            <a:lvl5pPr indent="0" marL="1828800" rtl="0">
              <a:spcBef>
                <a:spcPts val="0"/>
              </a:spcBef>
              <a:buFont typeface="Impact"/>
              <a:buNone/>
              <a:defRPr b="1" sz="1600"/>
            </a:lvl5pPr>
            <a:lvl6pPr indent="0" marL="2286000" rtl="0">
              <a:spcBef>
                <a:spcPts val="0"/>
              </a:spcBef>
              <a:buFont typeface="Impact"/>
              <a:buNone/>
              <a:defRPr b="1" sz="1600"/>
            </a:lvl6pPr>
            <a:lvl7pPr indent="0" marL="2743200" rtl="0">
              <a:spcBef>
                <a:spcPts val="0"/>
              </a:spcBef>
              <a:buFont typeface="Impact"/>
              <a:buNone/>
              <a:defRPr b="1" sz="1600"/>
            </a:lvl7pPr>
            <a:lvl8pPr indent="0" marL="3200400" rtl="0">
              <a:spcBef>
                <a:spcPts val="0"/>
              </a:spcBef>
              <a:buFont typeface="Impact"/>
              <a:buNone/>
              <a:defRPr b="1" sz="1600"/>
            </a:lvl8pPr>
            <a:lvl9pPr indent="0" marL="3657600" rtl="0">
              <a:spcBef>
                <a:spcPts val="0"/>
              </a:spcBef>
              <a:buFont typeface="Impact"/>
              <a:buNone/>
              <a:defRPr b="1" sz="1600"/>
            </a:lvl9pPr>
          </a:lstStyle>
          <a:p/>
        </p:txBody>
      </p:sp>
      <p:sp>
        <p:nvSpPr>
          <p:cNvPr id="126" name="Shape 126"/>
          <p:cNvSpPr/>
          <p:nvPr>
            <p:ph idx="8" type="pic"/>
          </p:nvPr>
        </p:nvSpPr>
        <p:spPr>
          <a:xfrm>
            <a:off x="7768818" y="2063393"/>
            <a:ext cx="3310128" cy="153719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6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9" type="body"/>
          </p:nvPr>
        </p:nvSpPr>
        <p:spPr>
          <a:xfrm>
            <a:off x="7768818" y="4389283"/>
            <a:ext cx="3310128" cy="985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400"/>
            </a:lvl1pPr>
            <a:lvl2pPr indent="0" marL="457200" rtl="0">
              <a:spcBef>
                <a:spcPts val="0"/>
              </a:spcBef>
              <a:buFont typeface="Impact"/>
              <a:buNone/>
              <a:defRPr sz="1200"/>
            </a:lvl2pPr>
            <a:lvl3pPr indent="0" marL="914400" rtl="0">
              <a:spcBef>
                <a:spcPts val="0"/>
              </a:spcBef>
              <a:buFont typeface="Impact"/>
              <a:buNone/>
              <a:defRPr sz="1000"/>
            </a:lvl3pPr>
            <a:lvl4pPr indent="0" marL="1371600" rtl="0">
              <a:spcBef>
                <a:spcPts val="0"/>
              </a:spcBef>
              <a:buFont typeface="Impact"/>
              <a:buNone/>
              <a:defRPr sz="900"/>
            </a:lvl4pPr>
            <a:lvl5pPr indent="0" marL="1828800" rtl="0">
              <a:spcBef>
                <a:spcPts val="0"/>
              </a:spcBef>
              <a:buFont typeface="Impact"/>
              <a:buNone/>
              <a:defRPr sz="900"/>
            </a:lvl5pPr>
            <a:lvl6pPr indent="0" marL="2286000" rtl="0">
              <a:spcBef>
                <a:spcPts val="0"/>
              </a:spcBef>
              <a:buFont typeface="Impact"/>
              <a:buNone/>
              <a:defRPr sz="900"/>
            </a:lvl6pPr>
            <a:lvl7pPr indent="0" marL="2743200" rtl="0">
              <a:spcBef>
                <a:spcPts val="0"/>
              </a:spcBef>
              <a:buFont typeface="Impact"/>
              <a:buNone/>
              <a:defRPr sz="900"/>
            </a:lvl7pPr>
            <a:lvl8pPr indent="0" marL="3200400" rtl="0">
              <a:spcBef>
                <a:spcPts val="0"/>
              </a:spcBef>
              <a:buFont typeface="Impact"/>
              <a:buNone/>
              <a:defRPr sz="900"/>
            </a:lvl8pPr>
            <a:lvl9pPr indent="0" marL="3657600" rtl="0">
              <a:spcBef>
                <a:spcPts val="0"/>
              </a:spcBef>
              <a:buFont typeface="Impact"/>
              <a:buNone/>
              <a:defRPr sz="900"/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4227558" y="-1478362"/>
            <a:ext cx="3311189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22860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 rot="5400000">
            <a:off x="7603792" y="1897869"/>
            <a:ext cx="4688784" cy="2264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2293623" y="-922023"/>
            <a:ext cx="4688784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22860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540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5400" marL="22860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85800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5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3742267"/>
            <a:ext cx="10394707" cy="1639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rgbClr val="7F7F7F"/>
              </a:buClr>
              <a:buFont typeface="Impact"/>
              <a:buNone/>
              <a:defRPr sz="2000">
                <a:solidFill>
                  <a:srgbClr val="7F7F7F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20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8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85800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540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22860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5993971" y="2063396"/>
            <a:ext cx="508653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22860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685800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540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918355" y="2063396"/>
            <a:ext cx="4856158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26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b="1" sz="2000"/>
            </a:lvl2pPr>
            <a:lvl3pPr indent="0" marL="914400" rtl="0">
              <a:spcBef>
                <a:spcPts val="0"/>
              </a:spcBef>
              <a:buFont typeface="Impact"/>
              <a:buNone/>
              <a:defRPr b="1" sz="1800"/>
            </a:lvl3pPr>
            <a:lvl4pPr indent="0" marL="1371600" rtl="0">
              <a:spcBef>
                <a:spcPts val="0"/>
              </a:spcBef>
              <a:buFont typeface="Impact"/>
              <a:buNone/>
              <a:defRPr b="1" sz="1600"/>
            </a:lvl4pPr>
            <a:lvl5pPr indent="0" marL="1828800" rtl="0">
              <a:spcBef>
                <a:spcPts val="0"/>
              </a:spcBef>
              <a:buFont typeface="Impact"/>
              <a:buNone/>
              <a:defRPr b="1" sz="1600"/>
            </a:lvl5pPr>
            <a:lvl6pPr indent="0" marL="2286000" rtl="0">
              <a:spcBef>
                <a:spcPts val="0"/>
              </a:spcBef>
              <a:buFont typeface="Impact"/>
              <a:buNone/>
              <a:defRPr b="1" sz="1600"/>
            </a:lvl6pPr>
            <a:lvl7pPr indent="0" marL="2743200" rtl="0">
              <a:spcBef>
                <a:spcPts val="0"/>
              </a:spcBef>
              <a:buFont typeface="Impact"/>
              <a:buNone/>
              <a:defRPr b="1" sz="1600"/>
            </a:lvl7pPr>
            <a:lvl8pPr indent="0" marL="3200400" rtl="0">
              <a:spcBef>
                <a:spcPts val="0"/>
              </a:spcBef>
              <a:buFont typeface="Impact"/>
              <a:buNone/>
              <a:defRPr b="1" sz="1600"/>
            </a:lvl8pPr>
            <a:lvl9pPr indent="0" marL="3657600" rtl="0">
              <a:spcBef>
                <a:spcPts val="0"/>
              </a:spcBef>
              <a:buFont typeface="Impact"/>
              <a:buNone/>
              <a:defRPr b="1" sz="16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685802" y="2861733"/>
            <a:ext cx="5088711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22860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6218191" y="2063396"/>
            <a:ext cx="4864491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2600">
                <a:solidFill>
                  <a:schemeClr val="accent1"/>
                </a:solidFill>
              </a:defRPr>
            </a:lvl1pPr>
            <a:lvl2pPr indent="0" marL="457200" rtl="0">
              <a:spcBef>
                <a:spcPts val="0"/>
              </a:spcBef>
              <a:buFont typeface="Impact"/>
              <a:buNone/>
              <a:defRPr b="1" sz="2000"/>
            </a:lvl2pPr>
            <a:lvl3pPr indent="0" marL="914400" rtl="0">
              <a:spcBef>
                <a:spcPts val="0"/>
              </a:spcBef>
              <a:buFont typeface="Impact"/>
              <a:buNone/>
              <a:defRPr b="1" sz="1800"/>
            </a:lvl3pPr>
            <a:lvl4pPr indent="0" marL="1371600" rtl="0">
              <a:spcBef>
                <a:spcPts val="0"/>
              </a:spcBef>
              <a:buFont typeface="Impact"/>
              <a:buNone/>
              <a:defRPr b="1" sz="1600"/>
            </a:lvl4pPr>
            <a:lvl5pPr indent="0" marL="1828800" rtl="0">
              <a:spcBef>
                <a:spcPts val="0"/>
              </a:spcBef>
              <a:buFont typeface="Impact"/>
              <a:buNone/>
              <a:defRPr b="1" sz="1600"/>
            </a:lvl5pPr>
            <a:lvl6pPr indent="0" marL="2286000" rtl="0">
              <a:spcBef>
                <a:spcPts val="0"/>
              </a:spcBef>
              <a:buFont typeface="Impact"/>
              <a:buNone/>
              <a:defRPr b="1" sz="1600"/>
            </a:lvl6pPr>
            <a:lvl7pPr indent="0" marL="2743200" rtl="0">
              <a:spcBef>
                <a:spcPts val="0"/>
              </a:spcBef>
              <a:buFont typeface="Impact"/>
              <a:buNone/>
              <a:defRPr b="1" sz="1600"/>
            </a:lvl7pPr>
            <a:lvl8pPr indent="0" marL="3200400" rtl="0">
              <a:spcBef>
                <a:spcPts val="0"/>
              </a:spcBef>
              <a:buFont typeface="Impact"/>
              <a:buNone/>
              <a:defRPr b="1" sz="1600"/>
            </a:lvl8pPr>
            <a:lvl9pPr indent="0" marL="3657600" rtl="0">
              <a:spcBef>
                <a:spcPts val="0"/>
              </a:spcBef>
              <a:buFont typeface="Impact"/>
              <a:buNone/>
              <a:defRPr b="1" sz="1600"/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22860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540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693643" y="685800"/>
            <a:ext cx="4126860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5046132" y="685800"/>
            <a:ext cx="6034375" cy="4688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5400" marL="22860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aseline="0"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aseline="0"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693641" y="2709051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800"/>
            </a:lvl1pPr>
            <a:lvl2pPr indent="0" marL="457200" rtl="0">
              <a:spcBef>
                <a:spcPts val="0"/>
              </a:spcBef>
              <a:buFont typeface="Impact"/>
              <a:buNone/>
              <a:defRPr sz="1400"/>
            </a:lvl2pPr>
            <a:lvl3pPr indent="0" marL="914400" rtl="0">
              <a:spcBef>
                <a:spcPts val="0"/>
              </a:spcBef>
              <a:buFont typeface="Impact"/>
              <a:buNone/>
              <a:defRPr sz="1200"/>
            </a:lvl3pPr>
            <a:lvl4pPr indent="0" marL="1371600" rtl="0">
              <a:spcBef>
                <a:spcPts val="0"/>
              </a:spcBef>
              <a:buFont typeface="Impact"/>
              <a:buNone/>
              <a:defRPr sz="1000"/>
            </a:lvl4pPr>
            <a:lvl5pPr indent="0" marL="1828800" rtl="0">
              <a:spcBef>
                <a:spcPts val="0"/>
              </a:spcBef>
              <a:buFont typeface="Impact"/>
              <a:buNone/>
              <a:defRPr sz="1000"/>
            </a:lvl5pPr>
            <a:lvl6pPr indent="0" marL="2286000" rtl="0">
              <a:spcBef>
                <a:spcPts val="0"/>
              </a:spcBef>
              <a:buFont typeface="Impact"/>
              <a:buNone/>
              <a:defRPr sz="1000"/>
            </a:lvl6pPr>
            <a:lvl7pPr indent="0" marL="2743200" rtl="0">
              <a:spcBef>
                <a:spcPts val="0"/>
              </a:spcBef>
              <a:buFont typeface="Impact"/>
              <a:buNone/>
              <a:defRPr sz="1000"/>
            </a:lvl7pPr>
            <a:lvl8pPr indent="0" marL="3200400" rtl="0">
              <a:spcBef>
                <a:spcPts val="0"/>
              </a:spcBef>
              <a:buFont typeface="Impact"/>
              <a:buNone/>
              <a:defRPr sz="1000"/>
            </a:lvl8pPr>
            <a:lvl9pPr indent="0" marL="3657600" rtl="0">
              <a:spcBef>
                <a:spcPts val="0"/>
              </a:spcBef>
              <a:buFont typeface="Impact"/>
              <a:buNone/>
              <a:defRPr sz="10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85800" y="685800"/>
            <a:ext cx="6345301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7482361" y="0"/>
            <a:ext cx="3598145" cy="5071532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2709051"/>
            <a:ext cx="6345301" cy="236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800"/>
            </a:lvl1pPr>
            <a:lvl2pPr indent="0" marL="457200" rtl="0">
              <a:spcBef>
                <a:spcPts val="0"/>
              </a:spcBef>
              <a:buFont typeface="Impact"/>
              <a:buNone/>
              <a:defRPr sz="1400"/>
            </a:lvl2pPr>
            <a:lvl3pPr indent="0" marL="914400" rtl="0">
              <a:spcBef>
                <a:spcPts val="0"/>
              </a:spcBef>
              <a:buFont typeface="Impact"/>
              <a:buNone/>
              <a:defRPr sz="1200"/>
            </a:lvl3pPr>
            <a:lvl4pPr indent="0" marL="1371600" rtl="0">
              <a:spcBef>
                <a:spcPts val="0"/>
              </a:spcBef>
              <a:buFont typeface="Impact"/>
              <a:buNone/>
              <a:defRPr sz="1000"/>
            </a:lvl4pPr>
            <a:lvl5pPr indent="0" marL="1828800" rtl="0">
              <a:spcBef>
                <a:spcPts val="0"/>
              </a:spcBef>
              <a:buFont typeface="Impact"/>
              <a:buNone/>
              <a:defRPr sz="1000"/>
            </a:lvl5pPr>
            <a:lvl6pPr indent="0" marL="2286000" rtl="0">
              <a:spcBef>
                <a:spcPts val="0"/>
              </a:spcBef>
              <a:buFont typeface="Impact"/>
              <a:buNone/>
              <a:defRPr sz="1000"/>
            </a:lvl6pPr>
            <a:lvl7pPr indent="0" marL="2743200" rtl="0">
              <a:spcBef>
                <a:spcPts val="0"/>
              </a:spcBef>
              <a:buFont typeface="Impact"/>
              <a:buNone/>
              <a:defRPr sz="1000"/>
            </a:lvl7pPr>
            <a:lvl8pPr indent="0" marL="3200400" rtl="0">
              <a:spcBef>
                <a:spcPts val="0"/>
              </a:spcBef>
              <a:buFont typeface="Impact"/>
              <a:buNone/>
              <a:defRPr sz="1000"/>
            </a:lvl8pPr>
            <a:lvl9pPr indent="0" marL="3657600" rtl="0">
              <a:spcBef>
                <a:spcPts val="0"/>
              </a:spcBef>
              <a:buFont typeface="Impact"/>
              <a:buNone/>
              <a:defRPr sz="1000"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hape 6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11979952" cy="66440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-25397" y="0"/>
              <a:ext cx="11773291" cy="6419513"/>
            </a:xfrm>
            <a:custGeom>
              <a:pathLst>
                <a:path extrusionOk="0" h="120000" w="120000">
                  <a:moveTo>
                    <a:pt x="119763" y="0"/>
                  </a:moveTo>
                  <a:lnTo>
                    <a:pt x="120000" y="120000"/>
                  </a:lnTo>
                  <a:lnTo>
                    <a:pt x="0" y="119841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" name="Shape 9"/>
            <p:cNvSpPr/>
            <p:nvPr/>
          </p:nvSpPr>
          <p:spPr>
            <a:xfrm>
              <a:off x="0" y="5600214"/>
              <a:ext cx="11706511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" name="Shape 10"/>
          <p:cNvSpPr txBox="1"/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540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5719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66039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="0" baseline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86360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86360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86360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86360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86359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86359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Relationship Id="rId4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Relationship Id="rId4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652900" y="633854"/>
            <a:ext cx="9755099" cy="27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b="0" baseline="0" i="0" lang="en-US" sz="8000" u="none" cap="none" strike="noStrik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ROBOGRAPHERS</a:t>
            </a:r>
          </a:p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1047229" y="3072078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FACIAL EXPRESSION RECOGNITION USING SWARMS</a:t>
            </a:r>
          </a:p>
          <a:p>
            <a:pPr indent="0" lvl="0" marL="0" marR="0" rtl="0" algn="r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48667" l="0" r="18333" t="0"/>
          <a:stretch/>
        </p:blipFill>
        <p:spPr>
          <a:xfrm>
            <a:off x="1274305" y="2036772"/>
            <a:ext cx="1851627" cy="14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 rot="-180000">
            <a:off x="-6478" y="4473421"/>
            <a:ext cx="11274669" cy="15155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4479" y="5316644"/>
            <a:ext cx="9286457" cy="811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SPONSORED BY: DR. KATIA SYCARA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TEAM :GAURI GANDHI   SIDA WANG   TIFFANY MAY   JIMIT GANDHI   ROHIT DASHRATHI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630850" y="3645175"/>
            <a:ext cx="4202399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IN-CLASS PRESENTATION #</a:t>
            </a:r>
            <a:r>
              <a:rPr b="1" lang="en-U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Nov, 17 2015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PROJECT STATUS &amp; ACTION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FVE PROGRESS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RISK MITIGATION UPDATES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68382" l="25160" r="11382" t="235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48667" l="0" r="18333" t="0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079361" y="2693928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 b="48667" l="0" r="18334" t="0"/>
          <a:stretch/>
        </p:blipFill>
        <p:spPr>
          <a:xfrm>
            <a:off x="2457" y="0"/>
            <a:ext cx="1076999" cy="8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1079361" y="2693928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2457" y="699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8622" l="0" r="3213" t="6001"/>
          <a:stretch/>
        </p:blipFill>
        <p:spPr>
          <a:xfrm>
            <a:off x="3264625" y="205625"/>
            <a:ext cx="5540628" cy="651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2457" y="69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1118934" y="92246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PROJECT STATUS &amp; ACTION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75" y="992125"/>
            <a:ext cx="11652024" cy="57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2457" y="69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1118934" y="92246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PROJECT STATUS &amp; ACTION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18909" l="7924" r="7408" t="19212"/>
          <a:stretch/>
        </p:blipFill>
        <p:spPr>
          <a:xfrm>
            <a:off x="227087" y="1250250"/>
            <a:ext cx="11737826" cy="482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2457" y="69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type="title"/>
          </p:nvPr>
        </p:nvSpPr>
        <p:spPr>
          <a:xfrm>
            <a:off x="1118934" y="92246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PROJECT STATUS &amp; ACTION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22427" l="8143" r="7553" t="19439"/>
          <a:stretch/>
        </p:blipFill>
        <p:spPr>
          <a:xfrm>
            <a:off x="153950" y="1334175"/>
            <a:ext cx="11601823" cy="449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2457" y="69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type="title"/>
          </p:nvPr>
        </p:nvSpPr>
        <p:spPr>
          <a:xfrm>
            <a:off x="1118934" y="92246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PROJECT STATUS &amp; ACTION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44800" y="1470975"/>
            <a:ext cx="11372999" cy="506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84" name="Shape 184"/>
          <p:cNvGraphicFramePr/>
          <p:nvPr/>
        </p:nvGraphicFramePr>
        <p:xfrm>
          <a:off x="952500" y="153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{59E5EE8F-FDBC-4351-B4C4-4425D75543FA}</a:tableStyleId>
              </a:tblPr>
              <a:tblGrid>
                <a:gridCol w="800175"/>
                <a:gridCol w="4414825"/>
                <a:gridCol w="2607500"/>
                <a:gridCol w="2607500"/>
              </a:tblGrid>
              <a:tr h="574900"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900"/>
                        <a:t>S.No.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900"/>
                        <a:t>Technical Challenges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900"/>
                        <a:t>Proposed Solution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900"/>
                        <a:t>Progress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</a:tr>
              <a:tr h="1188925"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600"/>
                        <a:t>1.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Communication lag between ROS Master(Netbook) and Workstation(Our Laptop);  getting live video stream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Process and Click Image in the master itself; send image to workstation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Working on the code to be run at the master</a:t>
                      </a:r>
                    </a:p>
                  </a:txBody>
                  <a:tcPr marT="91425" marB="91425" marR="91425" marL="91425"/>
                </a:tc>
              </a:tr>
              <a:tr h="574900"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600"/>
                        <a:t>2.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Issues with the source codes of turtlebot launch files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Using alternate launch files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fixed</a:t>
                      </a:r>
                    </a:p>
                  </a:txBody>
                  <a:tcPr marT="91425" marB="91425" marR="91425" marL="91425"/>
                </a:tc>
              </a:tr>
              <a:tr h="881925"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600"/>
                        <a:t>3.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April tags not getting detected through Kinect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Use Webcam instead of Kinect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fixed </a:t>
                      </a:r>
                    </a:p>
                  </a:txBody>
                  <a:tcPr marT="91425" marB="91425" marR="91425" marL="91425"/>
                </a:tc>
              </a:tr>
              <a:tr h="1188925">
                <a:tc>
                  <a:txBody>
                    <a:bodyPr>
                      <a:noAutofit/>
                    </a:bodyPr>
                    <a:lstStyle/>
                    <a:p>
                      <a:pPr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600"/>
                        <a:t>4.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Issues in using Team Roborn’s repository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Take help from Allard; upgrade version of g++ compiler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fixed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2457" y="69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type="title"/>
          </p:nvPr>
        </p:nvSpPr>
        <p:spPr>
          <a:xfrm>
            <a:off x="1118934" y="92246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PROJECT STATUS &amp; ACTION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53625" y="1506300"/>
            <a:ext cx="11372999" cy="506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553" y="1776228"/>
            <a:ext cx="8920649" cy="47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210400" y="1172025"/>
            <a:ext cx="2343599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2000"/>
              <a:t>Delays: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2457" y="69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type="title"/>
          </p:nvPr>
        </p:nvSpPr>
        <p:spPr>
          <a:xfrm>
            <a:off x="1118934" y="92246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FVE Progress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11950" y="1126775"/>
            <a:ext cx="11372999" cy="506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-US" sz="1800"/>
              <a:t>Success-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Detect and track the face which could be used to drive the pan tilt motors in order to position the camera.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Designed a pan tilt unit that can perform pitch and yaw motion according to commands given by the Arduino.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Detected April tags using camera and also obtained the transfer function by which the relative coordinates and relative orientation can be determined.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Able to move turtle bots from location A to location B autonomously.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Determined expression of a person using Intraface on Linux Operating system.</a:t>
            </a:r>
          </a:p>
          <a:p>
            <a:pPr rtl="0">
              <a:spcBef>
                <a:spcPts val="0"/>
              </a:spcBef>
              <a:buNone/>
            </a:pPr>
            <a:r>
              <a:rPr b="1" lang="en-US" sz="1800"/>
              <a:t>Issues-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Integration of the above tasks into one system.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Face detection works in the beginning but freezes after sometimes.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Unable to form a new tracker once the target is lost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>
              <a:spcBef>
                <a:spcPts val="0"/>
              </a:spcBef>
              <a:buNone/>
            </a:pPr>
            <a:r>
              <a:rPr b="1" lang="en-US" sz="1800"/>
              <a:t>Change of requirements-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Robots in in the system shall: 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strike="sngStrike">
                <a:solidFill>
                  <a:schemeClr val="dk1"/>
                </a:solidFill>
              </a:rPr>
              <a:t>M.F. 1: Detect Human Figures 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M.F.3: Detect Faces At 1s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strike="sngStrike">
                <a:solidFill>
                  <a:schemeClr val="dk1"/>
                </a:solidFill>
              </a:rPr>
              <a:t>M.F.4: Detect Facial Features 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strike="sngStrike">
                <a:solidFill>
                  <a:schemeClr val="dk1"/>
                </a:solidFill>
              </a:rPr>
              <a:t>M.F.9: Detect Obstacles at 10 Cm Minimum Height 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 strike="sngStrike">
              <a:solidFill>
                <a:schemeClr val="dk1"/>
              </a:solidFill>
            </a:endParaRP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68382" l="25160" r="11383" t="23529"/>
          <a:stretch/>
        </p:blipFill>
        <p:spPr>
          <a:xfrm>
            <a:off x="2457" y="69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>
            <p:ph type="title"/>
          </p:nvPr>
        </p:nvSpPr>
        <p:spPr>
          <a:xfrm>
            <a:off x="1118934" y="92246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>
                <a:solidFill>
                  <a:srgbClr val="002060"/>
                </a:solidFill>
              </a:rPr>
              <a:t>Risk Mitigation: Updates 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298350" y="699700"/>
            <a:ext cx="11595299" cy="54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08" name="Shape 208"/>
          <p:cNvGraphicFramePr/>
          <p:nvPr/>
        </p:nvGraphicFramePr>
        <p:xfrm>
          <a:off x="1018599" y="96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{92133ACE-C4EB-4802-9A94-94DDBDDDC041}</a:tableStyleId>
              </a:tblPr>
              <a:tblGrid>
                <a:gridCol w="1636525"/>
                <a:gridCol w="892100"/>
                <a:gridCol w="707425"/>
                <a:gridCol w="721825"/>
                <a:gridCol w="2677525"/>
                <a:gridCol w="1294375"/>
                <a:gridCol w="833350"/>
                <a:gridCol w="948575"/>
              </a:tblGrid>
              <a:tr h="21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Name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Likelihood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Consequence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Rqt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Mitigation Strategy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Manager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Closing Date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497B0"/>
                    </a:solidFill>
                  </a:tcPr>
                </a:tc>
              </a:tr>
              <a:tr h="639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Multi Camera reconstruction low robustness.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M.F.5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Install Intraface on each TurtleBot separately and calculate the total probability of the expression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 forward 2 schemes for multi-camera: 2D and 3D.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Sida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24 Nov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852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Noisy detection in moving data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M.F.3, M.F.4, M.F.3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height adjustment  design robust with Base Support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Fixed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Rohit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426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Intraface crash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M.F.6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 a more stable version of Intraface for the system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3333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Fixed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Sida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639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Calibration during initial setup goes wrong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M.F.9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23850" lvl="0" marL="457200" marR="0" rtl="0">
                        <a:spcBef>
                          <a:spcPts val="0"/>
                        </a:spcBef>
                        <a:buSzPct val="100000"/>
                        <a:buFont typeface="Calibri"/>
                        <a:buAutoNum type="alphaLcPeriod"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Recalibrate Turtlebots every 2 weeks</a:t>
                      </a:r>
                    </a:p>
                    <a:p>
                      <a:pPr indent="-323850" lvl="0" marL="457200" marR="0" rtl="0">
                        <a:spcBef>
                          <a:spcPts val="0"/>
                        </a:spcBef>
                        <a:buSzPct val="100000"/>
                        <a:buFont typeface="Calibri"/>
                        <a:buAutoNum type="alphaLcPeriod"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Buy new Kobuki Base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a.Fixed</a:t>
                      </a:r>
                    </a:p>
                    <a:p>
                      <a:pPr lv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b.Processing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Gauri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24. Nov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639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Battery drain of Turtlebots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M.N.9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Request sponsors &amp; </a:t>
                      </a: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new set of batteries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3333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Fixed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Jimit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1065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Single robot failure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M.F.3, M.F.6, M.F.10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23850" lvl="0" marL="457200" marR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Calibri"/>
                        <a:buAutoNum type="alphaLcPeriod"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the s</a:t>
                      </a: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war</a:t>
                      </a: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 robust </a:t>
                      </a: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work</a:t>
                      </a: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without the </a:t>
                      </a: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non-operative robot</a:t>
                      </a: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marR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</a:t>
                      </a: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Ask sponsor &amp; get </a:t>
                      </a: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custody of 2 extra turtlbot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a.Processing</a:t>
                      </a:r>
                    </a:p>
                    <a:p>
                      <a:pPr lv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b.Fixed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Jimit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a.15th Feb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44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Extra Payload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M.F.8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 design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3333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Fixed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Rohit</a:t>
                      </a: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375" marB="0" marR="8375" marL="83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