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  <p:sldMasterId id="2147483678" r:id="rId3"/>
    <p:sldMasterId id="2147483690" r:id="rId4"/>
    <p:sldMasterId id="2147483702" r:id="rId5"/>
  </p:sldMasterIdLst>
  <p:notesMasterIdLst>
    <p:notesMasterId r:id="rId16"/>
  </p:notesMasterIdLst>
  <p:sldIdLst>
    <p:sldId id="256" r:id="rId6"/>
    <p:sldId id="257" r:id="rId7"/>
    <p:sldId id="267" r:id="rId8"/>
    <p:sldId id="269" r:id="rId9"/>
    <p:sldId id="259" r:id="rId10"/>
    <p:sldId id="265" r:id="rId11"/>
    <p:sldId id="266" r:id="rId12"/>
    <p:sldId id="270" r:id="rId13"/>
    <p:sldId id="263" r:id="rId14"/>
    <p:sldId id="264" r:id="rId15"/>
  </p:sldIdLst>
  <p:sldSz cx="12192000" cy="6858000"/>
  <p:notesSz cx="6858000" cy="9144000"/>
  <p:embeddedFontLst>
    <p:embeddedFont>
      <p:font typeface="Impact" panose="020B0806030902050204" pitchFamily="3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4" autoAdjust="0"/>
    <p:restoredTop sz="94660"/>
  </p:normalViewPr>
  <p:slideViewPr>
    <p:cSldViewPr snapToGrid="0">
      <p:cViewPr varScale="1">
        <p:scale>
          <a:sx n="87" d="100"/>
          <a:sy n="87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7635C-43FD-4A1C-BF32-F53715CD54D8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IN"/>
        </a:p>
      </dgm:t>
    </dgm:pt>
    <dgm:pt modelId="{6B0BF4AE-CAC3-415D-9EFA-62D49FD88DA5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IN" sz="1800" dirty="0" smtClean="0">
              <a:latin typeface="Calibri" panose="020F0502020204030204" pitchFamily="34" charset="0"/>
              <a:cs typeface="Calibri" panose="020F0502020204030204" pitchFamily="34" charset="0"/>
            </a:rPr>
            <a:t>1</a:t>
          </a:r>
        </a:p>
        <a:p>
          <a:pPr algn="ctr"/>
          <a:r>
            <a:rPr lang="en-IN" sz="1800" dirty="0" smtClean="0">
              <a:latin typeface="Calibri" panose="020F0502020204030204" pitchFamily="34" charset="0"/>
              <a:cs typeface="Calibri" panose="020F0502020204030204" pitchFamily="34" charset="0"/>
            </a:rPr>
            <a:t> MATERIAL PROCUREMENT</a:t>
          </a:r>
          <a:endParaRPr lang="en-IN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3F2838-3537-4C52-9807-2959AADB8940}" type="parTrans" cxnId="{599BCB1D-8F01-4DCF-B41B-47EAB3CA647E}">
      <dgm:prSet/>
      <dgm:spPr/>
      <dgm:t>
        <a:bodyPr/>
        <a:lstStyle/>
        <a:p>
          <a:endParaRPr lang="en-IN"/>
        </a:p>
      </dgm:t>
    </dgm:pt>
    <dgm:pt modelId="{BD0B3661-4151-46D4-AEE2-D470BE0AFC15}" type="sibTrans" cxnId="{599BCB1D-8F01-4DCF-B41B-47EAB3CA647E}">
      <dgm:prSet/>
      <dgm:spPr/>
      <dgm:t>
        <a:bodyPr/>
        <a:lstStyle/>
        <a:p>
          <a:endParaRPr lang="en-IN"/>
        </a:p>
      </dgm:t>
    </dgm:pt>
    <dgm:pt modelId="{6BC5E33A-36E9-40A0-9177-6B9170D6D1F9}">
      <dgm:prSet phldrT="[Text]" custT="1"/>
      <dgm:spPr>
        <a:solidFill>
          <a:srgbClr val="92D050"/>
        </a:solidFill>
      </dgm:spPr>
      <dgm:t>
        <a:bodyPr/>
        <a:lstStyle/>
        <a:p>
          <a:pPr algn="l"/>
          <a:r>
            <a:rPr lang="en-IN" sz="9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1.1. LITERATURE REVIEW</a:t>
          </a:r>
          <a:endParaRPr lang="en-IN" sz="9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11D066-5A8D-486D-BDEF-DD122186E349}" type="parTrans" cxnId="{35723B97-AADB-4E5F-B337-AFDA492313C5}">
      <dgm:prSet/>
      <dgm:spPr/>
      <dgm:t>
        <a:bodyPr/>
        <a:lstStyle/>
        <a:p>
          <a:endParaRPr lang="en-IN"/>
        </a:p>
      </dgm:t>
    </dgm:pt>
    <dgm:pt modelId="{F1D6D6AD-8CD1-47CA-8391-7F75DDD82DD5}" type="sibTrans" cxnId="{35723B97-AADB-4E5F-B337-AFDA492313C5}">
      <dgm:prSet/>
      <dgm:spPr/>
      <dgm:t>
        <a:bodyPr/>
        <a:lstStyle/>
        <a:p>
          <a:endParaRPr lang="en-IN"/>
        </a:p>
      </dgm:t>
    </dgm:pt>
    <dgm:pt modelId="{D6A2A7C0-7D56-4C68-B9AC-4618B69354A9}">
      <dgm:prSet phldrT="[Text]" custT="1"/>
      <dgm:spPr>
        <a:solidFill>
          <a:srgbClr val="92D050"/>
        </a:solidFill>
      </dgm:spPr>
      <dgm:t>
        <a:bodyPr/>
        <a:lstStyle/>
        <a:p>
          <a:pPr algn="l"/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1.2.2 COLLECTION &amp; COMPILATION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57F0AF-F0A4-424A-944B-ECB25B29452A}" type="parTrans" cxnId="{2DFF7D75-23E7-4AC5-B2F9-7EE0E847D84E}">
      <dgm:prSet/>
      <dgm:spPr/>
      <dgm:t>
        <a:bodyPr/>
        <a:lstStyle/>
        <a:p>
          <a:endParaRPr lang="en-IN"/>
        </a:p>
      </dgm:t>
    </dgm:pt>
    <dgm:pt modelId="{39FA2459-0CBA-46D4-8CD9-843A0150229C}" type="sibTrans" cxnId="{2DFF7D75-23E7-4AC5-B2F9-7EE0E847D84E}">
      <dgm:prSet/>
      <dgm:spPr/>
      <dgm:t>
        <a:bodyPr/>
        <a:lstStyle/>
        <a:p>
          <a:endParaRPr lang="en-IN"/>
        </a:p>
      </dgm:t>
    </dgm:pt>
    <dgm:pt modelId="{7FC3674F-DE10-45DD-8FF1-E56D18B18B5E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800" dirty="0" smtClean="0">
              <a:latin typeface="Calibri" panose="020F0502020204030204" pitchFamily="34" charset="0"/>
              <a:cs typeface="Calibri" panose="020F0502020204030204" pitchFamily="34" charset="0"/>
            </a:rPr>
            <a:t>2 </a:t>
          </a:r>
        </a:p>
        <a:p>
          <a:r>
            <a:rPr lang="en-IN" sz="1800" dirty="0" smtClean="0">
              <a:latin typeface="Calibri" panose="020F0502020204030204" pitchFamily="34" charset="0"/>
              <a:cs typeface="Calibri" panose="020F0502020204030204" pitchFamily="34" charset="0"/>
            </a:rPr>
            <a:t>MECHANICAL WORK</a:t>
          </a:r>
          <a:endParaRPr lang="en-IN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52316CD-5094-4C36-B012-6C5E281C4E57}" type="parTrans" cxnId="{12B9A854-BBC9-47E5-8830-2400ECED1AD0}">
      <dgm:prSet/>
      <dgm:spPr/>
      <dgm:t>
        <a:bodyPr/>
        <a:lstStyle/>
        <a:p>
          <a:endParaRPr lang="en-IN"/>
        </a:p>
      </dgm:t>
    </dgm:pt>
    <dgm:pt modelId="{29653EDF-155C-4D87-8F8A-14756AFA6434}" type="sibTrans" cxnId="{12B9A854-BBC9-47E5-8830-2400ECED1AD0}">
      <dgm:prSet/>
      <dgm:spPr/>
      <dgm:t>
        <a:bodyPr/>
        <a:lstStyle/>
        <a:p>
          <a:endParaRPr lang="en-IN"/>
        </a:p>
      </dgm:t>
    </dgm:pt>
    <dgm:pt modelId="{039EF90A-BA3E-4680-A6A7-DD22B933A695}">
      <dgm:prSet phldrT="[Text]" custT="1"/>
      <dgm:spPr>
        <a:solidFill>
          <a:srgbClr val="92D050"/>
        </a:solidFill>
      </dgm:spPr>
      <dgm:t>
        <a:bodyPr/>
        <a:lstStyle/>
        <a:p>
          <a:pPr algn="l"/>
          <a:r>
            <a:rPr lang="en-IN" sz="9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2.1 LITERATURE REVIEW</a:t>
          </a:r>
          <a:endParaRPr lang="en-IN" sz="9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E87FF9-DE0A-4509-85E6-A55620C2C759}" type="parTrans" cxnId="{B139B1A3-8260-4BC7-8DCF-4E5AF7676EED}">
      <dgm:prSet/>
      <dgm:spPr/>
      <dgm:t>
        <a:bodyPr/>
        <a:lstStyle/>
        <a:p>
          <a:endParaRPr lang="en-IN"/>
        </a:p>
      </dgm:t>
    </dgm:pt>
    <dgm:pt modelId="{D5236270-D77A-40B7-9790-CE199B996598}" type="sibTrans" cxnId="{B139B1A3-8260-4BC7-8DCF-4E5AF7676EED}">
      <dgm:prSet/>
      <dgm:spPr/>
      <dgm:t>
        <a:bodyPr/>
        <a:lstStyle/>
        <a:p>
          <a:endParaRPr lang="en-IN"/>
        </a:p>
      </dgm:t>
    </dgm:pt>
    <dgm:pt modelId="{4A4EA8DF-3254-4A5E-8E68-9D154186BA8E}">
      <dgm:prSet phldrT="[Text]" custT="1"/>
      <dgm:spPr>
        <a:solidFill>
          <a:srgbClr val="FF000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2.2.3 ELEVATION ROD DESIGN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D60E61D-75EE-40FA-9EF2-548AA3A99B0A}" type="parTrans" cxnId="{2C5F6B9C-8284-4D7D-BBB8-249880A878F8}">
      <dgm:prSet/>
      <dgm:spPr/>
      <dgm:t>
        <a:bodyPr/>
        <a:lstStyle/>
        <a:p>
          <a:endParaRPr lang="en-IN"/>
        </a:p>
      </dgm:t>
    </dgm:pt>
    <dgm:pt modelId="{238E4A11-71FF-463F-BDC3-8A52C3EB2C80}" type="sibTrans" cxnId="{2C5F6B9C-8284-4D7D-BBB8-249880A878F8}">
      <dgm:prSet/>
      <dgm:spPr/>
      <dgm:t>
        <a:bodyPr/>
        <a:lstStyle/>
        <a:p>
          <a:endParaRPr lang="en-IN"/>
        </a:p>
      </dgm:t>
    </dgm:pt>
    <dgm:pt modelId="{74D7FCDB-B28A-401C-BC44-75FC3E6EF691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800" dirty="0" smtClean="0">
              <a:latin typeface="Calibri" panose="020F0502020204030204" pitchFamily="34" charset="0"/>
              <a:cs typeface="Calibri" panose="020F0502020204030204" pitchFamily="34" charset="0"/>
            </a:rPr>
            <a:t>3 </a:t>
          </a:r>
        </a:p>
        <a:p>
          <a:r>
            <a:rPr lang="en-IN" sz="1800" dirty="0" smtClean="0">
              <a:latin typeface="Calibri" panose="020F0502020204030204" pitchFamily="34" charset="0"/>
              <a:cs typeface="Calibri" panose="020F0502020204030204" pitchFamily="34" charset="0"/>
            </a:rPr>
            <a:t>DETECTION </a:t>
          </a:r>
          <a:endParaRPr lang="en-IN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C850A83-BF26-4D96-BCB7-DCF2B1777F9C}" type="parTrans" cxnId="{E7AF5E69-8685-4878-B4ED-FB686A7C29A0}">
      <dgm:prSet/>
      <dgm:spPr/>
      <dgm:t>
        <a:bodyPr/>
        <a:lstStyle/>
        <a:p>
          <a:endParaRPr lang="en-IN"/>
        </a:p>
      </dgm:t>
    </dgm:pt>
    <dgm:pt modelId="{C84F88B1-363B-4AC4-B91C-C673955EFEAF}" type="sibTrans" cxnId="{E7AF5E69-8685-4878-B4ED-FB686A7C29A0}">
      <dgm:prSet/>
      <dgm:spPr/>
      <dgm:t>
        <a:bodyPr/>
        <a:lstStyle/>
        <a:p>
          <a:endParaRPr lang="en-IN"/>
        </a:p>
      </dgm:t>
    </dgm:pt>
    <dgm:pt modelId="{6DC7DD9E-7025-4A1B-9DB0-27B54FB9409D}">
      <dgm:prSet phldrT="[Text]" custT="1"/>
      <dgm:spPr>
        <a:solidFill>
          <a:srgbClr val="92D050"/>
        </a:solidFill>
      </dgm:spPr>
      <dgm:t>
        <a:bodyPr/>
        <a:lstStyle/>
        <a:p>
          <a:pPr algn="l"/>
          <a:r>
            <a:rPr lang="en-IN" sz="9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3.1 LITERATURE REVIEW</a:t>
          </a:r>
          <a:endParaRPr lang="en-IN" sz="9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D5F55F-0B45-4409-A825-793915D7A49C}" type="parTrans" cxnId="{276921FA-E393-4E3D-A5FB-FCEBC25768DD}">
      <dgm:prSet/>
      <dgm:spPr/>
      <dgm:t>
        <a:bodyPr/>
        <a:lstStyle/>
        <a:p>
          <a:endParaRPr lang="en-IN"/>
        </a:p>
      </dgm:t>
    </dgm:pt>
    <dgm:pt modelId="{2CFC3366-FD37-447D-A33C-CFAEE97A672D}" type="sibTrans" cxnId="{276921FA-E393-4E3D-A5FB-FCEBC25768DD}">
      <dgm:prSet/>
      <dgm:spPr/>
      <dgm:t>
        <a:bodyPr/>
        <a:lstStyle/>
        <a:p>
          <a:endParaRPr lang="en-IN"/>
        </a:p>
      </dgm:t>
    </dgm:pt>
    <dgm:pt modelId="{97EEB46A-6E15-4B26-A3A9-147113374AB9}">
      <dgm:prSet phldrT="[Text]" custT="1"/>
      <dgm:spPr>
        <a:solidFill>
          <a:srgbClr val="92D05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3.2.1 TASK SCHEDULE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C92502-47A9-4A1D-B402-E0C745F210DF}" type="parTrans" cxnId="{35E706B0-EA5A-476D-B2DB-571F836FC228}">
      <dgm:prSet/>
      <dgm:spPr/>
      <dgm:t>
        <a:bodyPr/>
        <a:lstStyle/>
        <a:p>
          <a:endParaRPr lang="en-IN"/>
        </a:p>
      </dgm:t>
    </dgm:pt>
    <dgm:pt modelId="{A0B04F80-EA0F-4602-8945-8323963D7FF4}" type="sibTrans" cxnId="{35E706B0-EA5A-476D-B2DB-571F836FC228}">
      <dgm:prSet/>
      <dgm:spPr/>
      <dgm:t>
        <a:bodyPr/>
        <a:lstStyle/>
        <a:p>
          <a:endParaRPr lang="en-IN"/>
        </a:p>
      </dgm:t>
    </dgm:pt>
    <dgm:pt modelId="{3665F9EA-1A57-4CA5-83A8-D87629D56342}">
      <dgm:prSet custT="1"/>
      <dgm:spPr>
        <a:solidFill>
          <a:srgbClr val="FFFF00"/>
        </a:solidFill>
      </dgm:spPr>
      <dgm:t>
        <a:bodyPr/>
        <a:lstStyle/>
        <a:p>
          <a:pPr algn="l"/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1.2.3 PARTS LIST VALIDATION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436031-734E-4BD2-994B-D5FD2C13FDD8}" type="parTrans" cxnId="{2770A7D2-AD9D-412D-AA82-BA90D53A615A}">
      <dgm:prSet/>
      <dgm:spPr/>
      <dgm:t>
        <a:bodyPr/>
        <a:lstStyle/>
        <a:p>
          <a:endParaRPr lang="en-IN"/>
        </a:p>
      </dgm:t>
    </dgm:pt>
    <dgm:pt modelId="{27E0C9F0-B9B1-4B8A-BFD2-F19FA4D818BE}" type="sibTrans" cxnId="{2770A7D2-AD9D-412D-AA82-BA90D53A615A}">
      <dgm:prSet/>
      <dgm:spPr/>
      <dgm:t>
        <a:bodyPr/>
        <a:lstStyle/>
        <a:p>
          <a:endParaRPr lang="en-IN"/>
        </a:p>
      </dgm:t>
    </dgm:pt>
    <dgm:pt modelId="{727854AE-EC6A-4FBF-95AE-C8BD9935FEBA}">
      <dgm:prSet custT="1"/>
      <dgm:spPr>
        <a:solidFill>
          <a:srgbClr val="FFFF00"/>
        </a:solidFill>
      </dgm:spPr>
      <dgm:t>
        <a:bodyPr/>
        <a:lstStyle/>
        <a:p>
          <a:pPr algn="l"/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1.2.4 BUDGET PREPARATION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B4B866-534F-42C3-A50B-489BD7269C80}" type="parTrans" cxnId="{63CD7C87-CB2D-46D0-90FF-0DF11BE2268B}">
      <dgm:prSet/>
      <dgm:spPr/>
      <dgm:t>
        <a:bodyPr/>
        <a:lstStyle/>
        <a:p>
          <a:endParaRPr lang="en-IN"/>
        </a:p>
      </dgm:t>
    </dgm:pt>
    <dgm:pt modelId="{8789E5B1-BF72-43B3-8C6E-96850B0AC368}" type="sibTrans" cxnId="{63CD7C87-CB2D-46D0-90FF-0DF11BE2268B}">
      <dgm:prSet/>
      <dgm:spPr/>
      <dgm:t>
        <a:bodyPr/>
        <a:lstStyle/>
        <a:p>
          <a:endParaRPr lang="en-IN"/>
        </a:p>
      </dgm:t>
    </dgm:pt>
    <dgm:pt modelId="{0BA6DEE8-3C08-4A83-97A0-4055D6896667}">
      <dgm:prSet custT="1"/>
      <dgm:spPr>
        <a:solidFill>
          <a:srgbClr val="FF0000"/>
        </a:solidFill>
      </dgm:spPr>
      <dgm:t>
        <a:bodyPr/>
        <a:lstStyle/>
        <a:p>
          <a:pPr algn="l"/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1.3.1 PURCHASE REQUEST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0D8CE8E-D0E1-402E-9BD6-65BF95CE7D0A}" type="parTrans" cxnId="{929DA63C-E3F4-4702-823B-6E18B100C764}">
      <dgm:prSet/>
      <dgm:spPr/>
      <dgm:t>
        <a:bodyPr/>
        <a:lstStyle/>
        <a:p>
          <a:endParaRPr lang="en-IN"/>
        </a:p>
      </dgm:t>
    </dgm:pt>
    <dgm:pt modelId="{0535A51F-3583-4A93-83DF-EAAD4B3886D6}" type="sibTrans" cxnId="{929DA63C-E3F4-4702-823B-6E18B100C764}">
      <dgm:prSet/>
      <dgm:spPr/>
      <dgm:t>
        <a:bodyPr/>
        <a:lstStyle/>
        <a:p>
          <a:endParaRPr lang="en-IN"/>
        </a:p>
      </dgm:t>
    </dgm:pt>
    <dgm:pt modelId="{3BCC8F08-98C3-4749-822F-743C5041E3D4}">
      <dgm:prSet custT="1"/>
      <dgm:spPr>
        <a:solidFill>
          <a:srgbClr val="92D05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2.2.4 TURTLEBOT CAD DESIGN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6504EE-E080-4198-B416-6B475C1F8BE4}" type="parTrans" cxnId="{11C5E7E4-4475-4637-B462-DC26429C9D70}">
      <dgm:prSet/>
      <dgm:spPr/>
      <dgm:t>
        <a:bodyPr/>
        <a:lstStyle/>
        <a:p>
          <a:endParaRPr lang="en-IN"/>
        </a:p>
      </dgm:t>
    </dgm:pt>
    <dgm:pt modelId="{CC780952-3FC3-4FC6-A18C-48DC01837002}" type="sibTrans" cxnId="{11C5E7E4-4475-4637-B462-DC26429C9D70}">
      <dgm:prSet/>
      <dgm:spPr/>
      <dgm:t>
        <a:bodyPr/>
        <a:lstStyle/>
        <a:p>
          <a:endParaRPr lang="en-IN"/>
        </a:p>
      </dgm:t>
    </dgm:pt>
    <dgm:pt modelId="{9BB9B1BA-60A0-4C52-9D52-43B2C0BAE0EA}">
      <dgm:prSet custT="1"/>
      <dgm:spPr>
        <a:solidFill>
          <a:srgbClr val="92D05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2.2.5 SINGLE ROBOT SYSTEM CAD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53B66E-5D3F-4F73-A0EB-944D82CAF217}" type="parTrans" cxnId="{ABF1FA4A-0AD8-4DB0-97D5-EB9F638CF633}">
      <dgm:prSet/>
      <dgm:spPr/>
      <dgm:t>
        <a:bodyPr/>
        <a:lstStyle/>
        <a:p>
          <a:endParaRPr lang="en-IN"/>
        </a:p>
      </dgm:t>
    </dgm:pt>
    <dgm:pt modelId="{FFC13B62-9E6B-4F8C-B17A-C2B3A9135036}" type="sibTrans" cxnId="{ABF1FA4A-0AD8-4DB0-97D5-EB9F638CF633}">
      <dgm:prSet/>
      <dgm:spPr/>
      <dgm:t>
        <a:bodyPr/>
        <a:lstStyle/>
        <a:p>
          <a:endParaRPr lang="en-IN"/>
        </a:p>
      </dgm:t>
    </dgm:pt>
    <dgm:pt modelId="{AC05C4F2-CAF1-429B-93F6-5EBFD5186B80}">
      <dgm:prSet custT="1"/>
      <dgm:spPr>
        <a:solidFill>
          <a:srgbClr val="92D05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2.2.6 WEIGHT ANALYSIS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180969C-E734-4A78-8FA8-A57CFF829C7C}" type="parTrans" cxnId="{F1FD957B-FEBF-4E81-803E-296482A71BFE}">
      <dgm:prSet/>
      <dgm:spPr/>
      <dgm:t>
        <a:bodyPr/>
        <a:lstStyle/>
        <a:p>
          <a:endParaRPr lang="en-IN"/>
        </a:p>
      </dgm:t>
    </dgm:pt>
    <dgm:pt modelId="{7FF151F4-D5F9-46C7-A585-50190DD50E7B}" type="sibTrans" cxnId="{F1FD957B-FEBF-4E81-803E-296482A71BFE}">
      <dgm:prSet/>
      <dgm:spPr/>
      <dgm:t>
        <a:bodyPr/>
        <a:lstStyle/>
        <a:p>
          <a:endParaRPr lang="en-IN"/>
        </a:p>
      </dgm:t>
    </dgm:pt>
    <dgm:pt modelId="{B3B25CC3-C0F3-429D-84FF-C3739ECECA5A}">
      <dgm:prSet custT="1"/>
      <dgm:spPr>
        <a:solidFill>
          <a:srgbClr val="92D05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2.3.1 PTZ  UNIT FABRICATION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190A1E-329D-445D-BF83-8148E2415C52}" type="parTrans" cxnId="{40CD6097-4E65-4491-BEF9-103837C68ED9}">
      <dgm:prSet/>
      <dgm:spPr/>
      <dgm:t>
        <a:bodyPr/>
        <a:lstStyle/>
        <a:p>
          <a:endParaRPr lang="en-IN"/>
        </a:p>
      </dgm:t>
    </dgm:pt>
    <dgm:pt modelId="{4859F3A2-7FF7-4A04-86A5-ECE906B617D5}" type="sibTrans" cxnId="{40CD6097-4E65-4491-BEF9-103837C68ED9}">
      <dgm:prSet/>
      <dgm:spPr/>
      <dgm:t>
        <a:bodyPr/>
        <a:lstStyle/>
        <a:p>
          <a:endParaRPr lang="en-IN"/>
        </a:p>
      </dgm:t>
    </dgm:pt>
    <dgm:pt modelId="{056602A2-3AC1-4ED3-A018-D97396E78A99}">
      <dgm:prSet custT="1"/>
      <dgm:spPr>
        <a:solidFill>
          <a:srgbClr val="FF000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2.3.2 ELEVATION ROD FABRICATION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6A56A0-B2D5-42A2-8F7F-78691A304324}" type="parTrans" cxnId="{B4532CD3-99CE-46BB-BA77-ED12B3D50D71}">
      <dgm:prSet/>
      <dgm:spPr/>
      <dgm:t>
        <a:bodyPr/>
        <a:lstStyle/>
        <a:p>
          <a:endParaRPr lang="en-IN"/>
        </a:p>
      </dgm:t>
    </dgm:pt>
    <dgm:pt modelId="{13D89E5B-8E7F-4C65-9D09-3C4341821456}" type="sibTrans" cxnId="{B4532CD3-99CE-46BB-BA77-ED12B3D50D71}">
      <dgm:prSet/>
      <dgm:spPr/>
      <dgm:t>
        <a:bodyPr/>
        <a:lstStyle/>
        <a:p>
          <a:endParaRPr lang="en-IN"/>
        </a:p>
      </dgm:t>
    </dgm:pt>
    <dgm:pt modelId="{E2B7633F-163C-4386-BF30-84EBE521B25E}">
      <dgm:prSet custT="1"/>
      <dgm:spPr>
        <a:solidFill>
          <a:srgbClr val="FFFF0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2.3.3 SINGLE ROBOT ASSEMBLY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C35A84-EE99-4434-8204-F789BBB9C0E8}" type="parTrans" cxnId="{015D6875-28C2-4347-B5A2-A90091872C62}">
      <dgm:prSet/>
      <dgm:spPr/>
      <dgm:t>
        <a:bodyPr/>
        <a:lstStyle/>
        <a:p>
          <a:endParaRPr lang="en-IN"/>
        </a:p>
      </dgm:t>
    </dgm:pt>
    <dgm:pt modelId="{A92F2967-78D3-4C80-9D5A-EED9AAE59E25}" type="sibTrans" cxnId="{015D6875-28C2-4347-B5A2-A90091872C62}">
      <dgm:prSet/>
      <dgm:spPr/>
      <dgm:t>
        <a:bodyPr/>
        <a:lstStyle/>
        <a:p>
          <a:endParaRPr lang="en-IN"/>
        </a:p>
      </dgm:t>
    </dgm:pt>
    <dgm:pt modelId="{10F8B974-BA96-4BA2-B717-C04CCE6C377C}">
      <dgm:prSet phldrT="[Text]" custT="1"/>
      <dgm:spPr>
        <a:solidFill>
          <a:srgbClr val="92D05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3.3.1 INTERFACING CAMERA WITH INTRAFACE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6BA731-EECB-4347-BF48-001744487B9D}" type="parTrans" cxnId="{8B4C1A34-ABEB-485E-9AA4-A58476B06765}">
      <dgm:prSet/>
      <dgm:spPr/>
      <dgm:t>
        <a:bodyPr/>
        <a:lstStyle/>
        <a:p>
          <a:endParaRPr lang="en-IN"/>
        </a:p>
      </dgm:t>
    </dgm:pt>
    <dgm:pt modelId="{27DBAC65-8577-423C-B5BA-DFF334C36295}" type="sibTrans" cxnId="{8B4C1A34-ABEB-485E-9AA4-A58476B06765}">
      <dgm:prSet/>
      <dgm:spPr/>
      <dgm:t>
        <a:bodyPr/>
        <a:lstStyle/>
        <a:p>
          <a:endParaRPr lang="en-IN"/>
        </a:p>
      </dgm:t>
    </dgm:pt>
    <dgm:pt modelId="{1B3DE054-4E07-4B12-940F-FCB5CE836650}">
      <dgm:prSet phldrT="[Text]" custT="1"/>
      <dgm:spPr>
        <a:solidFill>
          <a:srgbClr val="92D05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3.3.2 FACE EXPRESSION RECOGNITION USING INTRAFACE AND SINGLE CAMERA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C32B18-F55E-4097-878E-D2BCD22EF8BE}" type="parTrans" cxnId="{43C25486-939B-4844-BD43-E738AB5CEC82}">
      <dgm:prSet/>
      <dgm:spPr/>
      <dgm:t>
        <a:bodyPr/>
        <a:lstStyle/>
        <a:p>
          <a:endParaRPr lang="en-IN"/>
        </a:p>
      </dgm:t>
    </dgm:pt>
    <dgm:pt modelId="{B9B0EA2C-738C-4D9E-BB77-778BB3CD1F82}" type="sibTrans" cxnId="{43C25486-939B-4844-BD43-E738AB5CEC82}">
      <dgm:prSet/>
      <dgm:spPr/>
      <dgm:t>
        <a:bodyPr/>
        <a:lstStyle/>
        <a:p>
          <a:endParaRPr lang="en-IN"/>
        </a:p>
      </dgm:t>
    </dgm:pt>
    <dgm:pt modelId="{9010150B-70C0-4021-980F-A7396F9DBC6A}">
      <dgm:prSet phldrT="[Text]" custT="1"/>
      <dgm:spPr>
        <a:solidFill>
          <a:srgbClr val="FF0000"/>
        </a:solidFill>
      </dgm:spPr>
      <dgm:t>
        <a:bodyPr/>
        <a:lstStyle/>
        <a:p>
          <a:pPr algn="ctr"/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3.3.3  CAPTURE SINGLE SMILING PHOTO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2BAC29-E199-4E53-ABBE-B676580ED364}" type="parTrans" cxnId="{1CAC4872-87CC-4FB5-A39B-11B121DE8A90}">
      <dgm:prSet/>
      <dgm:spPr/>
      <dgm:t>
        <a:bodyPr/>
        <a:lstStyle/>
        <a:p>
          <a:endParaRPr lang="en-IN"/>
        </a:p>
      </dgm:t>
    </dgm:pt>
    <dgm:pt modelId="{48D4A29F-422C-487D-BCEA-8B04BAC42FF3}" type="sibTrans" cxnId="{1CAC4872-87CC-4FB5-A39B-11B121DE8A90}">
      <dgm:prSet/>
      <dgm:spPr/>
      <dgm:t>
        <a:bodyPr/>
        <a:lstStyle/>
        <a:p>
          <a:endParaRPr lang="en-IN"/>
        </a:p>
      </dgm:t>
    </dgm:pt>
    <dgm:pt modelId="{BF374359-BDF1-4D07-BE45-6C1F943C23FB}">
      <dgm:prSet phldrT="[Text]" custT="1"/>
      <dgm:spPr>
        <a:solidFill>
          <a:srgbClr val="FF0000"/>
        </a:solidFill>
      </dgm:spPr>
      <dgm:t>
        <a:bodyPr/>
        <a:lstStyle/>
        <a:p>
          <a:r>
            <a:rPr lang="en-IN" sz="700" smtClean="0">
              <a:latin typeface="Calibri" panose="020F0502020204030204" pitchFamily="34" charset="0"/>
              <a:cs typeface="Calibri" panose="020F0502020204030204" pitchFamily="34" charset="0"/>
            </a:rPr>
            <a:t>3.3.5 HUMAN </a:t>
          </a:r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DETECTION WITH INTRAFACE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A10365-248E-44E0-88FA-B00573C0E8FA}" type="parTrans" cxnId="{A10D2DED-8BCB-40A9-90B7-5EA7391F908A}">
      <dgm:prSet/>
      <dgm:spPr/>
      <dgm:t>
        <a:bodyPr/>
        <a:lstStyle/>
        <a:p>
          <a:endParaRPr lang="en-IN"/>
        </a:p>
      </dgm:t>
    </dgm:pt>
    <dgm:pt modelId="{094134EF-2924-4DAB-AC3E-7D673C2F3BF9}" type="sibTrans" cxnId="{A10D2DED-8BCB-40A9-90B7-5EA7391F908A}">
      <dgm:prSet/>
      <dgm:spPr/>
      <dgm:t>
        <a:bodyPr/>
        <a:lstStyle/>
        <a:p>
          <a:endParaRPr lang="en-IN"/>
        </a:p>
      </dgm:t>
    </dgm:pt>
    <dgm:pt modelId="{A587AA37-607F-4733-9BB5-CCBB8EEDBDE7}">
      <dgm:prSet phldrT="[Text]" custT="1"/>
      <dgm:spPr>
        <a:solidFill>
          <a:srgbClr val="92D05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1.2.1 SYS. LEVEL 	TRADE  VALIDATION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9E441F-F605-49A0-82C8-B303E66DD7EA}" type="parTrans" cxnId="{7C696875-F545-4829-977F-3A364854F4CD}">
      <dgm:prSet/>
      <dgm:spPr/>
      <dgm:t>
        <a:bodyPr/>
        <a:lstStyle/>
        <a:p>
          <a:endParaRPr lang="en-IN"/>
        </a:p>
      </dgm:t>
    </dgm:pt>
    <dgm:pt modelId="{6B71967E-0802-4F97-898C-756F50E03D68}" type="sibTrans" cxnId="{7C696875-F545-4829-977F-3A364854F4CD}">
      <dgm:prSet/>
      <dgm:spPr/>
      <dgm:t>
        <a:bodyPr/>
        <a:lstStyle/>
        <a:p>
          <a:endParaRPr lang="en-IN"/>
        </a:p>
      </dgm:t>
    </dgm:pt>
    <dgm:pt modelId="{4BC272D4-6293-44F3-AFB3-CD59ACBAF10D}">
      <dgm:prSet phldrT="[Text]" custT="1"/>
      <dgm:spPr>
        <a:solidFill>
          <a:srgbClr val="FFFF00"/>
        </a:solidFill>
      </dgm:spPr>
      <dgm:t>
        <a:bodyPr/>
        <a:lstStyle/>
        <a:p>
          <a:pPr algn="l"/>
          <a:r>
            <a:rPr lang="en-IN" sz="900" b="1" dirty="0" smtClean="0">
              <a:latin typeface="Calibri" panose="020F0502020204030204" pitchFamily="34" charset="0"/>
              <a:cs typeface="Calibri" panose="020F0502020204030204" pitchFamily="34" charset="0"/>
            </a:rPr>
            <a:t>1.2 ANALYSIS</a:t>
          </a:r>
          <a:endParaRPr lang="en-IN" sz="9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0C7A13-D797-4CD7-A052-DC789C6BC744}" type="parTrans" cxnId="{0D55E17C-9AB3-409E-AD22-7E38F084B48B}">
      <dgm:prSet/>
      <dgm:spPr/>
      <dgm:t>
        <a:bodyPr/>
        <a:lstStyle/>
        <a:p>
          <a:endParaRPr lang="en-IN"/>
        </a:p>
      </dgm:t>
    </dgm:pt>
    <dgm:pt modelId="{33720641-AE8C-44E8-B56F-41597C8E7830}" type="sibTrans" cxnId="{0D55E17C-9AB3-409E-AD22-7E38F084B48B}">
      <dgm:prSet/>
      <dgm:spPr/>
      <dgm:t>
        <a:bodyPr/>
        <a:lstStyle/>
        <a:p>
          <a:endParaRPr lang="en-IN"/>
        </a:p>
      </dgm:t>
    </dgm:pt>
    <dgm:pt modelId="{AF53B3C7-C3DC-4586-A529-43FA6FEE23BC}">
      <dgm:prSet custT="1"/>
      <dgm:spPr>
        <a:solidFill>
          <a:srgbClr val="FF0000"/>
        </a:solidFill>
      </dgm:spPr>
      <dgm:t>
        <a:bodyPr/>
        <a:lstStyle/>
        <a:p>
          <a:pPr algn="l"/>
          <a:r>
            <a:rPr lang="en-IN" sz="900" b="1" dirty="0" smtClean="0">
              <a:latin typeface="Calibri" panose="020F0502020204030204" pitchFamily="34" charset="0"/>
              <a:cs typeface="Calibri" panose="020F0502020204030204" pitchFamily="34" charset="0"/>
            </a:rPr>
            <a:t>1.3 DEVELOPMENT</a:t>
          </a:r>
          <a:endParaRPr lang="en-IN" sz="9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182D19-B6BC-4AF2-9391-3979F4DA2800}" type="parTrans" cxnId="{023D01FB-9A87-47E1-B388-1700C9E36EE3}">
      <dgm:prSet/>
      <dgm:spPr/>
      <dgm:t>
        <a:bodyPr/>
        <a:lstStyle/>
        <a:p>
          <a:endParaRPr lang="en-IN"/>
        </a:p>
      </dgm:t>
    </dgm:pt>
    <dgm:pt modelId="{33C030A6-E254-400F-9198-CF7BF5028A6F}" type="sibTrans" cxnId="{023D01FB-9A87-47E1-B388-1700C9E36EE3}">
      <dgm:prSet/>
      <dgm:spPr/>
      <dgm:t>
        <a:bodyPr/>
        <a:lstStyle/>
        <a:p>
          <a:endParaRPr lang="en-IN"/>
        </a:p>
      </dgm:t>
    </dgm:pt>
    <dgm:pt modelId="{9FE00539-F8BE-4D0D-B297-4C93CD227941}">
      <dgm:prSet phldrT="[Text]" custT="1"/>
      <dgm:spPr>
        <a:solidFill>
          <a:srgbClr val="92D05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2.2.1 TASK SCHEDULE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61AE2A-B245-4520-89F1-D3FFAF7FB4C2}" type="parTrans" cxnId="{C151B1C5-E5FE-4D93-8D72-152DB9F4D8A2}">
      <dgm:prSet/>
      <dgm:spPr/>
      <dgm:t>
        <a:bodyPr/>
        <a:lstStyle/>
        <a:p>
          <a:endParaRPr lang="en-IN"/>
        </a:p>
      </dgm:t>
    </dgm:pt>
    <dgm:pt modelId="{75B0DA0C-6609-4FDF-A9CA-13FE3966C515}" type="sibTrans" cxnId="{C151B1C5-E5FE-4D93-8D72-152DB9F4D8A2}">
      <dgm:prSet/>
      <dgm:spPr/>
      <dgm:t>
        <a:bodyPr/>
        <a:lstStyle/>
        <a:p>
          <a:endParaRPr lang="en-IN"/>
        </a:p>
      </dgm:t>
    </dgm:pt>
    <dgm:pt modelId="{33190235-34E3-4D1C-9895-2A7057C5F96C}">
      <dgm:prSet phldrT="[Text]" custT="1"/>
      <dgm:spPr>
        <a:solidFill>
          <a:srgbClr val="FFFF00"/>
        </a:solidFill>
      </dgm:spPr>
      <dgm:t>
        <a:bodyPr/>
        <a:lstStyle/>
        <a:p>
          <a:pPr algn="l"/>
          <a:r>
            <a:rPr lang="en-IN" sz="900" b="1" dirty="0" smtClean="0">
              <a:latin typeface="Calibri" panose="020F0502020204030204" pitchFamily="34" charset="0"/>
              <a:cs typeface="Calibri" panose="020F0502020204030204" pitchFamily="34" charset="0"/>
            </a:rPr>
            <a:t>2.2 DESIGN &amp; ANALYSIS</a:t>
          </a:r>
          <a:endParaRPr lang="en-IN" sz="9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92534DB-3E00-4386-907E-2EC5342F576C}" type="parTrans" cxnId="{84AA01C8-3F41-48B5-8283-D2C869FA638E}">
      <dgm:prSet/>
      <dgm:spPr/>
      <dgm:t>
        <a:bodyPr/>
        <a:lstStyle/>
        <a:p>
          <a:endParaRPr lang="en-IN"/>
        </a:p>
      </dgm:t>
    </dgm:pt>
    <dgm:pt modelId="{EFB0D0DC-DB80-484F-A382-9620A8244402}" type="sibTrans" cxnId="{84AA01C8-3F41-48B5-8283-D2C869FA638E}">
      <dgm:prSet/>
      <dgm:spPr/>
      <dgm:t>
        <a:bodyPr/>
        <a:lstStyle/>
        <a:p>
          <a:endParaRPr lang="en-IN"/>
        </a:p>
      </dgm:t>
    </dgm:pt>
    <dgm:pt modelId="{3A6686F0-6870-4C07-ACC9-AA95DC671235}">
      <dgm:prSet custT="1"/>
      <dgm:spPr>
        <a:solidFill>
          <a:srgbClr val="FFFF00"/>
        </a:solidFill>
      </dgm:spPr>
      <dgm:t>
        <a:bodyPr/>
        <a:lstStyle/>
        <a:p>
          <a:pPr algn="l"/>
          <a:r>
            <a:rPr lang="en-IN" sz="900" b="1" dirty="0" smtClean="0">
              <a:latin typeface="Calibri" panose="020F0502020204030204" pitchFamily="34" charset="0"/>
              <a:cs typeface="Calibri" panose="020F0502020204030204" pitchFamily="34" charset="0"/>
            </a:rPr>
            <a:t>2.3 DEVELOPMENT</a:t>
          </a:r>
          <a:endParaRPr lang="en-IN" sz="9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34165A1-FD56-4A39-83C5-E90C1A488B84}" type="parTrans" cxnId="{60B2695E-8EC6-47ED-A880-E410643CE652}">
      <dgm:prSet/>
      <dgm:spPr/>
      <dgm:t>
        <a:bodyPr/>
        <a:lstStyle/>
        <a:p>
          <a:endParaRPr lang="en-IN"/>
        </a:p>
      </dgm:t>
    </dgm:pt>
    <dgm:pt modelId="{FFF82FB4-1D47-46AE-9845-914340663C44}" type="sibTrans" cxnId="{60B2695E-8EC6-47ED-A880-E410643CE652}">
      <dgm:prSet/>
      <dgm:spPr/>
      <dgm:t>
        <a:bodyPr/>
        <a:lstStyle/>
        <a:p>
          <a:endParaRPr lang="en-IN"/>
        </a:p>
      </dgm:t>
    </dgm:pt>
    <dgm:pt modelId="{7E987613-AADE-444F-A430-2DFBD45AEF1F}">
      <dgm:prSet phldrT="[Text]" custT="1"/>
      <dgm:spPr>
        <a:solidFill>
          <a:srgbClr val="FFFF00"/>
        </a:solidFill>
      </dgm:spPr>
      <dgm:t>
        <a:bodyPr/>
        <a:lstStyle/>
        <a:p>
          <a:pPr algn="l"/>
          <a:r>
            <a:rPr lang="en-IN" sz="900" b="1" dirty="0" smtClean="0">
              <a:latin typeface="Calibri" panose="020F0502020204030204" pitchFamily="34" charset="0"/>
              <a:cs typeface="Calibri" panose="020F0502020204030204" pitchFamily="34" charset="0"/>
            </a:rPr>
            <a:t>3.2 DESIGN AND ANALYSIS</a:t>
          </a:r>
          <a:endParaRPr lang="en-IN" sz="9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2D7EE4-C6E7-45DB-8702-296D3281ABCC}" type="parTrans" cxnId="{CDF75DED-5692-4001-9D5B-AFDF715A2D96}">
      <dgm:prSet/>
      <dgm:spPr/>
      <dgm:t>
        <a:bodyPr/>
        <a:lstStyle/>
        <a:p>
          <a:endParaRPr lang="en-IN"/>
        </a:p>
      </dgm:t>
    </dgm:pt>
    <dgm:pt modelId="{B90413F5-FC48-4CA5-8EB8-120DC659E614}" type="sibTrans" cxnId="{CDF75DED-5692-4001-9D5B-AFDF715A2D96}">
      <dgm:prSet/>
      <dgm:spPr/>
      <dgm:t>
        <a:bodyPr/>
        <a:lstStyle/>
        <a:p>
          <a:endParaRPr lang="en-IN"/>
        </a:p>
      </dgm:t>
    </dgm:pt>
    <dgm:pt modelId="{674E6311-028A-4A7D-86F0-64A98071595D}">
      <dgm:prSet phldrT="[Text]" custT="1"/>
      <dgm:spPr>
        <a:solidFill>
          <a:srgbClr val="92D050"/>
        </a:solidFill>
      </dgm:spPr>
      <dgm:t>
        <a:bodyPr/>
        <a:lstStyle/>
        <a:p>
          <a:r>
            <a:rPr lang="en-IN" sz="7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.3.1 .1 INTRAFACE, OPENCV, C++ FAMILIRIZATION</a:t>
          </a:r>
          <a:endParaRPr lang="en-IN" sz="7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62CD60-4B8F-4BCE-B6AA-1F98DD490C00}" type="parTrans" cxnId="{0A510B4D-C428-4E24-9DB4-B5448F65813D}">
      <dgm:prSet/>
      <dgm:spPr/>
      <dgm:t>
        <a:bodyPr/>
        <a:lstStyle/>
        <a:p>
          <a:endParaRPr lang="en-IN"/>
        </a:p>
      </dgm:t>
    </dgm:pt>
    <dgm:pt modelId="{0B050172-637F-400A-8258-AAD2DDAE5E12}" type="sibTrans" cxnId="{0A510B4D-C428-4E24-9DB4-B5448F65813D}">
      <dgm:prSet/>
      <dgm:spPr/>
      <dgm:t>
        <a:bodyPr/>
        <a:lstStyle/>
        <a:p>
          <a:endParaRPr lang="en-IN"/>
        </a:p>
      </dgm:t>
    </dgm:pt>
    <dgm:pt modelId="{2A4C907E-2AFA-4EC0-B352-7D976CDE3E7F}">
      <dgm:prSet phldrT="[Text]" custT="1"/>
      <dgm:spPr>
        <a:solidFill>
          <a:srgbClr val="FF000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3.2.4 MULTIPLE PHOTO CAPTURE AVOIDANCE ALGORITHM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A7C524-170B-485D-9BF5-536142037B4E}" type="parTrans" cxnId="{4D8C9B7E-EE38-493A-ACBE-E73F021C3A0B}">
      <dgm:prSet/>
      <dgm:spPr/>
      <dgm:t>
        <a:bodyPr/>
        <a:lstStyle/>
        <a:p>
          <a:endParaRPr lang="en-IN"/>
        </a:p>
      </dgm:t>
    </dgm:pt>
    <dgm:pt modelId="{91D7ABB3-81AF-40D0-8FF3-3DC4519BC026}" type="sibTrans" cxnId="{4D8C9B7E-EE38-493A-ACBE-E73F021C3A0B}">
      <dgm:prSet/>
      <dgm:spPr/>
      <dgm:t>
        <a:bodyPr/>
        <a:lstStyle/>
        <a:p>
          <a:endParaRPr lang="en-IN"/>
        </a:p>
      </dgm:t>
    </dgm:pt>
    <dgm:pt modelId="{BCC55194-66BD-4957-BDE9-9F97A188AECB}">
      <dgm:prSet phldrT="[Text]" custT="1"/>
      <dgm:spPr>
        <a:solidFill>
          <a:srgbClr val="FF000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3.2.3. SINGLE PHOTO CAPTURE ALGORITHM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F5A809-E168-464A-8A31-10543945CB4D}" type="parTrans" cxnId="{BE43B2FC-4430-4B30-9F92-113CB30F8679}">
      <dgm:prSet/>
      <dgm:spPr/>
      <dgm:t>
        <a:bodyPr/>
        <a:lstStyle/>
        <a:p>
          <a:endParaRPr lang="en-IN"/>
        </a:p>
      </dgm:t>
    </dgm:pt>
    <dgm:pt modelId="{6D35646B-20FA-4FD6-881A-002DDC9DEC61}" type="sibTrans" cxnId="{BE43B2FC-4430-4B30-9F92-113CB30F8679}">
      <dgm:prSet/>
      <dgm:spPr/>
      <dgm:t>
        <a:bodyPr/>
        <a:lstStyle/>
        <a:p>
          <a:endParaRPr lang="en-IN"/>
        </a:p>
      </dgm:t>
    </dgm:pt>
    <dgm:pt modelId="{93D5B175-1340-468B-A088-9EE1D54FE2E6}">
      <dgm:prSet phldrT="[Text]" custT="1"/>
      <dgm:spPr>
        <a:solidFill>
          <a:srgbClr val="FF0000"/>
        </a:solidFill>
      </dgm:spPr>
      <dgm:t>
        <a:bodyPr/>
        <a:lstStyle/>
        <a:p>
          <a:pPr algn="l"/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3.3.4  IMPLEMENT MULTIPLE PHOTO CAPTURE AVOIDANCE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D5EA3A-BEA0-48A3-B761-4B08D796BD3D}" type="parTrans" cxnId="{3B86C5A9-EB98-4A76-A417-E01B61790600}">
      <dgm:prSet/>
      <dgm:spPr/>
      <dgm:t>
        <a:bodyPr/>
        <a:lstStyle/>
        <a:p>
          <a:endParaRPr lang="en-IN"/>
        </a:p>
      </dgm:t>
    </dgm:pt>
    <dgm:pt modelId="{73E54B0B-6A04-4AB6-9791-9395E2A5EEC8}" type="sibTrans" cxnId="{3B86C5A9-EB98-4A76-A417-E01B61790600}">
      <dgm:prSet/>
      <dgm:spPr/>
      <dgm:t>
        <a:bodyPr/>
        <a:lstStyle/>
        <a:p>
          <a:endParaRPr lang="en-IN"/>
        </a:p>
      </dgm:t>
    </dgm:pt>
    <dgm:pt modelId="{941F9EC0-D720-4D84-84DC-0BBA28D0A5C3}">
      <dgm:prSet phldrT="[Text]" custT="1"/>
      <dgm:spPr>
        <a:solidFill>
          <a:srgbClr val="FFFF00"/>
        </a:solidFill>
      </dgm:spPr>
      <dgm:t>
        <a:bodyPr/>
        <a:lstStyle/>
        <a:p>
          <a:pPr algn="l"/>
          <a:r>
            <a:rPr lang="en-IN" sz="900" b="1" dirty="0" smtClean="0">
              <a:latin typeface="Calibri" panose="020F0502020204030204" pitchFamily="34" charset="0"/>
              <a:cs typeface="Calibri" panose="020F0502020204030204" pitchFamily="34" charset="0"/>
            </a:rPr>
            <a:t>3.3 DEVELOPMENT</a:t>
          </a:r>
          <a:endParaRPr lang="en-IN" sz="9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4B6956-98F0-4C8A-A5E5-D58FC30148C2}" type="parTrans" cxnId="{074968CA-8DCF-4613-95D2-80083441795C}">
      <dgm:prSet/>
      <dgm:spPr/>
      <dgm:t>
        <a:bodyPr/>
        <a:lstStyle/>
        <a:p>
          <a:endParaRPr lang="en-IN"/>
        </a:p>
      </dgm:t>
    </dgm:pt>
    <dgm:pt modelId="{EB6B6D59-3C42-4507-81C5-BD7BB771EB95}" type="sibTrans" cxnId="{074968CA-8DCF-4613-95D2-80083441795C}">
      <dgm:prSet/>
      <dgm:spPr/>
      <dgm:t>
        <a:bodyPr/>
        <a:lstStyle/>
        <a:p>
          <a:endParaRPr lang="en-IN"/>
        </a:p>
      </dgm:t>
    </dgm:pt>
    <dgm:pt modelId="{74D3A1F0-B30C-4DAE-A30D-040897FB49EE}">
      <dgm:prSet phldrT="[Text]" custT="1"/>
      <dgm:spPr>
        <a:solidFill>
          <a:srgbClr val="92D050"/>
        </a:solidFill>
      </dgm:spPr>
      <dgm:t>
        <a:bodyPr/>
        <a:lstStyle/>
        <a:p>
          <a:r>
            <a:rPr lang="en-IN" sz="7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1.1.1 MECHANICAL </a:t>
          </a:r>
          <a:endParaRPr lang="en-IN" sz="7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C79AB6-447A-4173-9BEB-5467DC34AD38}" type="parTrans" cxnId="{49CDC08C-9B7F-48CC-90C1-A8BAF8462FB8}">
      <dgm:prSet/>
      <dgm:spPr/>
      <dgm:t>
        <a:bodyPr/>
        <a:lstStyle/>
        <a:p>
          <a:endParaRPr lang="en-IN"/>
        </a:p>
      </dgm:t>
    </dgm:pt>
    <dgm:pt modelId="{0A6E7A46-145B-42AA-9839-F233476FE6B7}" type="sibTrans" cxnId="{49CDC08C-9B7F-48CC-90C1-A8BAF8462FB8}">
      <dgm:prSet/>
      <dgm:spPr/>
      <dgm:t>
        <a:bodyPr/>
        <a:lstStyle/>
        <a:p>
          <a:endParaRPr lang="en-IN"/>
        </a:p>
      </dgm:t>
    </dgm:pt>
    <dgm:pt modelId="{8F626E8A-FDCE-4CDD-AD19-73120DE6FD71}">
      <dgm:prSet phldrT="[Text]" custT="1"/>
      <dgm:spPr>
        <a:solidFill>
          <a:srgbClr val="92D050"/>
        </a:solidFill>
      </dgm:spPr>
      <dgm:t>
        <a:bodyPr/>
        <a:lstStyle/>
        <a:p>
          <a:r>
            <a:rPr lang="en-IN" sz="7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1.1.2 DETECTION</a:t>
          </a:r>
          <a:endParaRPr lang="en-IN" sz="7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0EFE3F4-1F78-4D85-A5CE-30E401C3B961}" type="parTrans" cxnId="{43BCAC47-A8DF-4605-BA75-A6C41284E846}">
      <dgm:prSet/>
      <dgm:spPr/>
      <dgm:t>
        <a:bodyPr/>
        <a:lstStyle/>
        <a:p>
          <a:endParaRPr lang="en-IN"/>
        </a:p>
      </dgm:t>
    </dgm:pt>
    <dgm:pt modelId="{193E4111-7650-4900-ACE6-C97A4CFA266D}" type="sibTrans" cxnId="{43BCAC47-A8DF-4605-BA75-A6C41284E846}">
      <dgm:prSet/>
      <dgm:spPr/>
      <dgm:t>
        <a:bodyPr/>
        <a:lstStyle/>
        <a:p>
          <a:endParaRPr lang="en-IN"/>
        </a:p>
      </dgm:t>
    </dgm:pt>
    <dgm:pt modelId="{161628FF-8750-4A6F-967B-C5882573828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IN" sz="7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1.1.3 PLANNING-NAVIGATION</a:t>
          </a:r>
          <a:endParaRPr lang="en-IN" sz="7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E931E1-5749-458C-829A-D4B40338ABC9}" type="parTrans" cxnId="{81890CF7-BC64-472D-84B6-0F20C9F7B7F4}">
      <dgm:prSet/>
      <dgm:spPr/>
      <dgm:t>
        <a:bodyPr/>
        <a:lstStyle/>
        <a:p>
          <a:endParaRPr lang="en-IN"/>
        </a:p>
      </dgm:t>
    </dgm:pt>
    <dgm:pt modelId="{1F9B0E26-5C12-43C6-8DC6-3F0DF4668A01}" type="sibTrans" cxnId="{81890CF7-BC64-472D-84B6-0F20C9F7B7F4}">
      <dgm:prSet/>
      <dgm:spPr/>
      <dgm:t>
        <a:bodyPr/>
        <a:lstStyle/>
        <a:p>
          <a:endParaRPr lang="en-IN"/>
        </a:p>
      </dgm:t>
    </dgm:pt>
    <dgm:pt modelId="{5D2361A4-144A-4A20-91EB-E15DE6012397}">
      <dgm:prSet phldrT="[Text]" custT="1"/>
      <dgm:spPr>
        <a:solidFill>
          <a:srgbClr val="92D050"/>
        </a:solidFill>
      </dgm:spPr>
      <dgm:t>
        <a:bodyPr/>
        <a:lstStyle/>
        <a:p>
          <a:r>
            <a:rPr lang="en-IN" sz="7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1.1.4 COLLABORATION</a:t>
          </a:r>
          <a:endParaRPr lang="en-IN" sz="7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24B2F2-8F66-45BE-B73A-85C886133FCA}" type="parTrans" cxnId="{0175CA90-BF9F-42A0-B061-192CB2EF1C7C}">
      <dgm:prSet/>
      <dgm:spPr/>
      <dgm:t>
        <a:bodyPr/>
        <a:lstStyle/>
        <a:p>
          <a:endParaRPr lang="en-IN"/>
        </a:p>
      </dgm:t>
    </dgm:pt>
    <dgm:pt modelId="{368BCB9B-F2F0-45E5-9FD9-EC560EBE26C1}" type="sibTrans" cxnId="{0175CA90-BF9F-42A0-B061-192CB2EF1C7C}">
      <dgm:prSet/>
      <dgm:spPr/>
      <dgm:t>
        <a:bodyPr/>
        <a:lstStyle/>
        <a:p>
          <a:endParaRPr lang="en-IN"/>
        </a:p>
      </dgm:t>
    </dgm:pt>
    <dgm:pt modelId="{33A39147-E994-4FA1-AC29-1955D45F143F}">
      <dgm:prSet phldrT="[Text]" custT="1"/>
      <dgm:spPr>
        <a:solidFill>
          <a:srgbClr val="92D050"/>
        </a:solidFill>
      </dgm:spPr>
      <dgm:t>
        <a:bodyPr/>
        <a:lstStyle/>
        <a:p>
          <a:r>
            <a:rPr lang="en-IN" sz="7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2.1.1   PTZ UNIT</a:t>
          </a:r>
          <a:endParaRPr lang="en-IN" sz="7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57D455-E245-47AB-A87F-1EAEA3A1B401}" type="parTrans" cxnId="{2BFF3B7D-552E-43F6-A223-44517A3C325A}">
      <dgm:prSet/>
      <dgm:spPr/>
      <dgm:t>
        <a:bodyPr/>
        <a:lstStyle/>
        <a:p>
          <a:endParaRPr lang="en-IN"/>
        </a:p>
      </dgm:t>
    </dgm:pt>
    <dgm:pt modelId="{CA8BE34C-E5CE-437C-AE42-57E7DDA856B8}" type="sibTrans" cxnId="{2BFF3B7D-552E-43F6-A223-44517A3C325A}">
      <dgm:prSet/>
      <dgm:spPr/>
      <dgm:t>
        <a:bodyPr/>
        <a:lstStyle/>
        <a:p>
          <a:endParaRPr lang="en-IN"/>
        </a:p>
      </dgm:t>
    </dgm:pt>
    <dgm:pt modelId="{392E988A-122F-48E6-A8C0-5415FA832934}">
      <dgm:prSet phldrT="[Text]" custT="1"/>
      <dgm:spPr>
        <a:solidFill>
          <a:srgbClr val="92D050"/>
        </a:solidFill>
      </dgm:spPr>
      <dgm:t>
        <a:bodyPr/>
        <a:lstStyle/>
        <a:p>
          <a:r>
            <a:rPr lang="en-IN" sz="7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2.1.2 TURTLEBOT</a:t>
          </a:r>
          <a:endParaRPr lang="en-IN" sz="7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4E02A0-81AA-499A-B894-34DD869133A9}" type="parTrans" cxnId="{D8F7BAB8-1D6F-482A-A94A-3411001E4416}">
      <dgm:prSet/>
      <dgm:spPr/>
      <dgm:t>
        <a:bodyPr/>
        <a:lstStyle/>
        <a:p>
          <a:endParaRPr lang="en-IN"/>
        </a:p>
      </dgm:t>
    </dgm:pt>
    <dgm:pt modelId="{409D7590-D38C-4EFD-8332-8A2DD9A1797F}" type="sibTrans" cxnId="{D8F7BAB8-1D6F-482A-A94A-3411001E4416}">
      <dgm:prSet/>
      <dgm:spPr/>
      <dgm:t>
        <a:bodyPr/>
        <a:lstStyle/>
        <a:p>
          <a:endParaRPr lang="en-IN"/>
        </a:p>
      </dgm:t>
    </dgm:pt>
    <dgm:pt modelId="{979B697F-1B85-4B3D-868E-F893DD469439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800" dirty="0" smtClean="0">
              <a:latin typeface="Calibri" panose="020F0502020204030204" pitchFamily="34" charset="0"/>
              <a:cs typeface="Calibri" panose="020F0502020204030204" pitchFamily="34" charset="0"/>
            </a:rPr>
            <a:t>4 </a:t>
          </a:r>
        </a:p>
        <a:p>
          <a:r>
            <a:rPr lang="en-IN" sz="1800" dirty="0" smtClean="0">
              <a:latin typeface="Calibri" panose="020F0502020204030204" pitchFamily="34" charset="0"/>
              <a:cs typeface="Calibri" panose="020F0502020204030204" pitchFamily="34" charset="0"/>
            </a:rPr>
            <a:t>PLANNING-NAVIGATION </a:t>
          </a:r>
          <a:endParaRPr lang="en-IN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E7F0D3F-73BB-41A4-8AAC-011C3E517816}" type="parTrans" cxnId="{9BE86A4C-6719-4758-AD43-A17B4381DF97}">
      <dgm:prSet/>
      <dgm:spPr/>
      <dgm:t>
        <a:bodyPr/>
        <a:lstStyle/>
        <a:p>
          <a:endParaRPr lang="en-IN"/>
        </a:p>
      </dgm:t>
    </dgm:pt>
    <dgm:pt modelId="{347ED1AC-9C25-43FC-99E5-293CD55D3212}" type="sibTrans" cxnId="{9BE86A4C-6719-4758-AD43-A17B4381DF97}">
      <dgm:prSet/>
      <dgm:spPr/>
      <dgm:t>
        <a:bodyPr/>
        <a:lstStyle/>
        <a:p>
          <a:endParaRPr lang="en-IN"/>
        </a:p>
      </dgm:t>
    </dgm:pt>
    <dgm:pt modelId="{2FEFD835-D615-47AA-82FC-5893569B387C}">
      <dgm:prSet phldrT="[Text]" custT="1"/>
      <dgm:spPr>
        <a:solidFill>
          <a:srgbClr val="92D050"/>
        </a:solidFill>
      </dgm:spPr>
      <dgm:t>
        <a:bodyPr/>
        <a:lstStyle/>
        <a:p>
          <a:pPr algn="l"/>
          <a:r>
            <a:rPr lang="en-IN" sz="9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4.1 LITERATURE REVIEW</a:t>
          </a:r>
          <a:endParaRPr lang="en-IN" sz="9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C77E3E-30A5-49F7-A806-49CDC8CB1349}" type="parTrans" cxnId="{0F3C3BD5-20F8-4B8F-9B48-7FFF7A612490}">
      <dgm:prSet/>
      <dgm:spPr/>
      <dgm:t>
        <a:bodyPr/>
        <a:lstStyle/>
        <a:p>
          <a:endParaRPr lang="en-IN"/>
        </a:p>
      </dgm:t>
    </dgm:pt>
    <dgm:pt modelId="{19DCAA32-5ECF-435A-8EE9-85253B5708A6}" type="sibTrans" cxnId="{0F3C3BD5-20F8-4B8F-9B48-7FFF7A612490}">
      <dgm:prSet/>
      <dgm:spPr/>
      <dgm:t>
        <a:bodyPr/>
        <a:lstStyle/>
        <a:p>
          <a:endParaRPr lang="en-IN"/>
        </a:p>
      </dgm:t>
    </dgm:pt>
    <dgm:pt modelId="{6BB9443C-CE8E-45D8-AD67-DBEF7E00ED8C}">
      <dgm:prSet custT="1"/>
      <dgm:spPr>
        <a:solidFill>
          <a:srgbClr val="92D050"/>
        </a:solidFill>
      </dgm:spPr>
      <dgm:t>
        <a:bodyPr/>
        <a:lstStyle/>
        <a:p>
          <a:r>
            <a:rPr lang="en-IN" sz="7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4.1.1 ROBORN REPOSITORY</a:t>
          </a:r>
          <a:endParaRPr lang="en-IN" sz="7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2928AE-1704-4406-9286-74BDE09AA615}" type="parTrans" cxnId="{7798AF09-8BEB-4BF1-A3E7-6FF494FD3CB4}">
      <dgm:prSet/>
      <dgm:spPr/>
      <dgm:t>
        <a:bodyPr/>
        <a:lstStyle/>
        <a:p>
          <a:endParaRPr lang="en-IN"/>
        </a:p>
      </dgm:t>
    </dgm:pt>
    <dgm:pt modelId="{8AA81B66-FE71-434F-BD42-54C275A68EE8}" type="sibTrans" cxnId="{7798AF09-8BEB-4BF1-A3E7-6FF494FD3CB4}">
      <dgm:prSet/>
      <dgm:spPr/>
      <dgm:t>
        <a:bodyPr/>
        <a:lstStyle/>
        <a:p>
          <a:endParaRPr lang="en-IN"/>
        </a:p>
      </dgm:t>
    </dgm:pt>
    <dgm:pt modelId="{ADD44DBE-83D2-4B05-A92B-81217C08C4CD}">
      <dgm:prSet custT="1"/>
      <dgm:spPr>
        <a:solidFill>
          <a:srgbClr val="92D050"/>
        </a:solidFill>
      </dgm:spPr>
      <dgm:t>
        <a:bodyPr/>
        <a:lstStyle/>
        <a:p>
          <a:r>
            <a:rPr lang="en-IN" sz="7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4.1.2 ROS FAMILIARIZATION</a:t>
          </a:r>
          <a:endParaRPr lang="en-IN" sz="7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03409C7-71BA-41BD-B260-4C7B491ED734}" type="parTrans" cxnId="{093C65BB-7019-4F79-AED6-D3081D962760}">
      <dgm:prSet/>
      <dgm:spPr/>
      <dgm:t>
        <a:bodyPr/>
        <a:lstStyle/>
        <a:p>
          <a:endParaRPr lang="en-IN"/>
        </a:p>
      </dgm:t>
    </dgm:pt>
    <dgm:pt modelId="{B8063332-3107-4350-BCB6-90346B55F714}" type="sibTrans" cxnId="{093C65BB-7019-4F79-AED6-D3081D962760}">
      <dgm:prSet/>
      <dgm:spPr/>
      <dgm:t>
        <a:bodyPr/>
        <a:lstStyle/>
        <a:p>
          <a:endParaRPr lang="en-IN"/>
        </a:p>
      </dgm:t>
    </dgm:pt>
    <dgm:pt modelId="{960C9BDD-553B-44BF-A0B0-35DA23A754F9}">
      <dgm:prSet custT="1"/>
      <dgm:spPr>
        <a:solidFill>
          <a:srgbClr val="FFFF00"/>
        </a:solidFill>
      </dgm:spPr>
      <dgm:t>
        <a:bodyPr/>
        <a:lstStyle/>
        <a:p>
          <a:pPr algn="l"/>
          <a:r>
            <a:rPr lang="en-IN" sz="900" b="1" dirty="0" smtClean="0">
              <a:latin typeface="Calibri" panose="020F0502020204030204" pitchFamily="34" charset="0"/>
              <a:cs typeface="Calibri" panose="020F0502020204030204" pitchFamily="34" charset="0"/>
            </a:rPr>
            <a:t>4.2 DESIGN AND ANALYSIS</a:t>
          </a:r>
          <a:endParaRPr lang="en-IN" sz="9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105A24-625F-456A-87AE-E13BD6A4046A}" type="parTrans" cxnId="{DBDF0539-ECFC-4543-AEE4-E91224A95610}">
      <dgm:prSet/>
      <dgm:spPr/>
      <dgm:t>
        <a:bodyPr/>
        <a:lstStyle/>
        <a:p>
          <a:endParaRPr lang="en-IN"/>
        </a:p>
      </dgm:t>
    </dgm:pt>
    <dgm:pt modelId="{B4A2F439-CC0B-42E4-A1FA-2528FB92DB61}" type="sibTrans" cxnId="{DBDF0539-ECFC-4543-AEE4-E91224A95610}">
      <dgm:prSet/>
      <dgm:spPr/>
      <dgm:t>
        <a:bodyPr/>
        <a:lstStyle/>
        <a:p>
          <a:endParaRPr lang="en-IN"/>
        </a:p>
      </dgm:t>
    </dgm:pt>
    <dgm:pt modelId="{67315442-C32C-45CC-AC69-B1E3D4C5192E}">
      <dgm:prSet custT="1"/>
      <dgm:spPr>
        <a:solidFill>
          <a:srgbClr val="92D05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4.2.1 TASK SCHEDULE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20CEA5B-AE72-463C-887F-B694596128AC}" type="parTrans" cxnId="{73AA60F7-8E0A-4669-AE78-D680D9EFF593}">
      <dgm:prSet/>
      <dgm:spPr/>
      <dgm:t>
        <a:bodyPr/>
        <a:lstStyle/>
        <a:p>
          <a:endParaRPr lang="en-IN"/>
        </a:p>
      </dgm:t>
    </dgm:pt>
    <dgm:pt modelId="{D156F1FC-E1D7-49C2-8FFB-42868E1DB4EB}" type="sibTrans" cxnId="{73AA60F7-8E0A-4669-AE78-D680D9EFF593}">
      <dgm:prSet/>
      <dgm:spPr/>
      <dgm:t>
        <a:bodyPr/>
        <a:lstStyle/>
        <a:p>
          <a:endParaRPr lang="en-IN"/>
        </a:p>
      </dgm:t>
    </dgm:pt>
    <dgm:pt modelId="{44BE25F6-A993-4E21-B5FC-6114A45B42C4}">
      <dgm:prSet custT="1"/>
      <dgm:spPr>
        <a:solidFill>
          <a:srgbClr val="FF000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4.2.3 WORLD MODEL BUILDER ROBORN DESIGN STUDY 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1D92001-6263-4E1C-9A1F-98CF4EE4DE43}" type="parTrans" cxnId="{93C93083-9CD5-48EB-A301-C6E4FCDA0780}">
      <dgm:prSet/>
      <dgm:spPr/>
      <dgm:t>
        <a:bodyPr/>
        <a:lstStyle/>
        <a:p>
          <a:endParaRPr lang="en-IN"/>
        </a:p>
      </dgm:t>
    </dgm:pt>
    <dgm:pt modelId="{7169E0C9-6111-4870-A514-282740115705}" type="sibTrans" cxnId="{93C93083-9CD5-48EB-A301-C6E4FCDA0780}">
      <dgm:prSet/>
      <dgm:spPr/>
      <dgm:t>
        <a:bodyPr/>
        <a:lstStyle/>
        <a:p>
          <a:endParaRPr lang="en-IN"/>
        </a:p>
      </dgm:t>
    </dgm:pt>
    <dgm:pt modelId="{5477F38F-E125-4CCA-9FFF-B83F74EE2972}">
      <dgm:prSet custT="1"/>
      <dgm:spPr>
        <a:solidFill>
          <a:srgbClr val="FF000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4.2.4 GLOBAL PLANNER ROBORN DESIGN STUDY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BC19C8-63B5-4D23-964E-A99FE562513D}" type="parTrans" cxnId="{7BBDE8E8-EF71-4A1B-A841-E8A04E0AAFAD}">
      <dgm:prSet/>
      <dgm:spPr/>
      <dgm:t>
        <a:bodyPr/>
        <a:lstStyle/>
        <a:p>
          <a:endParaRPr lang="en-IN"/>
        </a:p>
      </dgm:t>
    </dgm:pt>
    <dgm:pt modelId="{77CD7A56-350F-4017-A6E3-134591F248BD}" type="sibTrans" cxnId="{7BBDE8E8-EF71-4A1B-A841-E8A04E0AAFAD}">
      <dgm:prSet/>
      <dgm:spPr/>
      <dgm:t>
        <a:bodyPr/>
        <a:lstStyle/>
        <a:p>
          <a:endParaRPr lang="en-IN"/>
        </a:p>
      </dgm:t>
    </dgm:pt>
    <dgm:pt modelId="{3A4ADFF0-E935-4FDE-8960-FD6C37B232A5}">
      <dgm:prSet phldrT="[Text]" custT="1"/>
      <dgm:spPr>
        <a:solidFill>
          <a:srgbClr val="FFFF0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3.2.2  HUMAN DETECTION WITH INTRAFACE FEASIBILITY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682AC4-50B7-4569-B6D6-C7822BFCB6D7}" type="parTrans" cxnId="{63DF3201-AB8B-4F4E-8249-F763FCAC3393}">
      <dgm:prSet/>
      <dgm:spPr/>
      <dgm:t>
        <a:bodyPr/>
        <a:lstStyle/>
        <a:p>
          <a:endParaRPr lang="en-IN"/>
        </a:p>
      </dgm:t>
    </dgm:pt>
    <dgm:pt modelId="{5F269EF2-0134-49C6-BA29-F9A9A2C54818}" type="sibTrans" cxnId="{63DF3201-AB8B-4F4E-8249-F763FCAC3393}">
      <dgm:prSet/>
      <dgm:spPr/>
      <dgm:t>
        <a:bodyPr/>
        <a:lstStyle/>
        <a:p>
          <a:endParaRPr lang="en-IN"/>
        </a:p>
      </dgm:t>
    </dgm:pt>
    <dgm:pt modelId="{4137DBDA-A882-4755-AA60-7F6580768CD3}">
      <dgm:prSet phldrT="[Text]" custT="1"/>
      <dgm:spPr>
        <a:solidFill>
          <a:srgbClr val="92D05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2.2.2 PTZ UNIT DESIGN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5EA116-FC81-4B81-8CF1-FB6D9D0B5C36}" type="parTrans" cxnId="{F3D973F4-C0A7-46F6-8E6E-EAE7CEFD5AAA}">
      <dgm:prSet/>
      <dgm:spPr/>
      <dgm:t>
        <a:bodyPr/>
        <a:lstStyle/>
        <a:p>
          <a:endParaRPr lang="en-IN"/>
        </a:p>
      </dgm:t>
    </dgm:pt>
    <dgm:pt modelId="{FE906A5C-825E-40A8-A9E8-F95E590B0470}" type="sibTrans" cxnId="{F3D973F4-C0A7-46F6-8E6E-EAE7CEFD5AAA}">
      <dgm:prSet/>
      <dgm:spPr/>
      <dgm:t>
        <a:bodyPr/>
        <a:lstStyle/>
        <a:p>
          <a:endParaRPr lang="en-IN"/>
        </a:p>
      </dgm:t>
    </dgm:pt>
    <dgm:pt modelId="{8C687932-533B-4D01-8854-9B2BA1CF424A}">
      <dgm:prSet custT="1"/>
      <dgm:spPr>
        <a:solidFill>
          <a:srgbClr val="92D05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4.2.2  LOCALIZATION ROBORN DESIGN STUDY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3DE398A-B4CB-41A6-AEBC-106D310484BB}" type="parTrans" cxnId="{2DE7B925-D989-4A42-8A9B-92047826D06A}">
      <dgm:prSet/>
      <dgm:spPr/>
      <dgm:t>
        <a:bodyPr/>
        <a:lstStyle/>
        <a:p>
          <a:endParaRPr lang="en-IN"/>
        </a:p>
      </dgm:t>
    </dgm:pt>
    <dgm:pt modelId="{A44B5A51-EC8E-4FFD-8033-C188132E27E2}" type="sibTrans" cxnId="{2DE7B925-D989-4A42-8A9B-92047826D06A}">
      <dgm:prSet/>
      <dgm:spPr/>
      <dgm:t>
        <a:bodyPr/>
        <a:lstStyle/>
        <a:p>
          <a:endParaRPr lang="en-IN"/>
        </a:p>
      </dgm:t>
    </dgm:pt>
    <dgm:pt modelId="{42737A55-B418-4895-959C-88CB34A252DF}">
      <dgm:prSet custT="1"/>
      <dgm:spPr>
        <a:solidFill>
          <a:srgbClr val="FF000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4.2.5 NAVIGATION ROBORN DESIGN STUDY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A92C09-9684-40B5-9F8D-63CEDF37BA2E}" type="parTrans" cxnId="{03CA5E90-AF2E-4DF4-8019-9A5A2AEEE5E3}">
      <dgm:prSet/>
      <dgm:spPr/>
      <dgm:t>
        <a:bodyPr/>
        <a:lstStyle/>
        <a:p>
          <a:endParaRPr lang="en-IN"/>
        </a:p>
      </dgm:t>
    </dgm:pt>
    <dgm:pt modelId="{04E6C51D-F3A9-498D-84AB-B0BA63F023AC}" type="sibTrans" cxnId="{03CA5E90-AF2E-4DF4-8019-9A5A2AEEE5E3}">
      <dgm:prSet/>
      <dgm:spPr/>
      <dgm:t>
        <a:bodyPr/>
        <a:lstStyle/>
        <a:p>
          <a:endParaRPr lang="en-IN"/>
        </a:p>
      </dgm:t>
    </dgm:pt>
    <dgm:pt modelId="{8C8DA0E1-52CA-4713-B648-A661B9FA74F4}">
      <dgm:prSet custT="1"/>
      <dgm:spPr>
        <a:solidFill>
          <a:srgbClr val="FFFF00"/>
        </a:solidFill>
      </dgm:spPr>
      <dgm:t>
        <a:bodyPr/>
        <a:lstStyle/>
        <a:p>
          <a:pPr algn="l"/>
          <a:r>
            <a:rPr lang="en-IN" sz="900" b="1" dirty="0" smtClean="0">
              <a:latin typeface="Calibri" panose="020F0502020204030204" pitchFamily="34" charset="0"/>
              <a:cs typeface="Calibri" panose="020F0502020204030204" pitchFamily="34" charset="0"/>
            </a:rPr>
            <a:t>4.3 DEVELOPMENT</a:t>
          </a:r>
          <a:endParaRPr lang="en-IN" sz="9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AC1600-5DDF-4A8E-AB59-314699A11966}" type="parTrans" cxnId="{B6357B49-A89A-4C2D-9C2E-3084D59CE022}">
      <dgm:prSet/>
      <dgm:spPr/>
      <dgm:t>
        <a:bodyPr/>
        <a:lstStyle/>
        <a:p>
          <a:endParaRPr lang="en-IN"/>
        </a:p>
      </dgm:t>
    </dgm:pt>
    <dgm:pt modelId="{9F724030-9C73-4575-88C1-8D801BE00AB1}" type="sibTrans" cxnId="{B6357B49-A89A-4C2D-9C2E-3084D59CE022}">
      <dgm:prSet/>
      <dgm:spPr/>
      <dgm:t>
        <a:bodyPr/>
        <a:lstStyle/>
        <a:p>
          <a:endParaRPr lang="en-IN"/>
        </a:p>
      </dgm:t>
    </dgm:pt>
    <dgm:pt modelId="{0D6129A2-8D01-4B8F-A271-85B5289B689A}">
      <dgm:prSet custT="1"/>
      <dgm:spPr>
        <a:solidFill>
          <a:srgbClr val="FFFF0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4.3.1 LOCALIZATION DEVELOPMENT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8AF662C-58AE-473C-BB69-ADBB1CBD544B}" type="parTrans" cxnId="{26792ABF-95C9-4332-8224-011C03AF1B14}">
      <dgm:prSet/>
      <dgm:spPr/>
      <dgm:t>
        <a:bodyPr/>
        <a:lstStyle/>
        <a:p>
          <a:endParaRPr lang="en-IN"/>
        </a:p>
      </dgm:t>
    </dgm:pt>
    <dgm:pt modelId="{4A071D4B-CBD3-4C37-8950-2DEF90D78B16}" type="sibTrans" cxnId="{26792ABF-95C9-4332-8224-011C03AF1B14}">
      <dgm:prSet/>
      <dgm:spPr/>
      <dgm:t>
        <a:bodyPr/>
        <a:lstStyle/>
        <a:p>
          <a:endParaRPr lang="en-IN"/>
        </a:p>
      </dgm:t>
    </dgm:pt>
    <dgm:pt modelId="{E679DFB7-BAC5-4E48-A78E-4D5C44144DEA}">
      <dgm:prSet custT="1"/>
      <dgm:spPr>
        <a:solidFill>
          <a:srgbClr val="FF000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4.3.2 WORLD MODEL BUILDER DEVELOPMENT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4E271A-81EB-40CD-AFF8-568A187CAE4C}" type="parTrans" cxnId="{87C2AE40-FF39-4665-BFCC-03E41B39B11D}">
      <dgm:prSet/>
      <dgm:spPr/>
      <dgm:t>
        <a:bodyPr/>
        <a:lstStyle/>
        <a:p>
          <a:endParaRPr lang="en-IN"/>
        </a:p>
      </dgm:t>
    </dgm:pt>
    <dgm:pt modelId="{F45EA35E-7BCB-4B61-89CE-CC26723E8411}" type="sibTrans" cxnId="{87C2AE40-FF39-4665-BFCC-03E41B39B11D}">
      <dgm:prSet/>
      <dgm:spPr/>
      <dgm:t>
        <a:bodyPr/>
        <a:lstStyle/>
        <a:p>
          <a:endParaRPr lang="en-IN"/>
        </a:p>
      </dgm:t>
    </dgm:pt>
    <dgm:pt modelId="{9ACA9C9F-ADE9-44DA-A907-3D1673C1BE29}">
      <dgm:prSet custT="1"/>
      <dgm:spPr>
        <a:solidFill>
          <a:srgbClr val="FF000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4.3.3 GLOBAL PLANNER DEVELOPMENT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9074596-ACAE-4E87-9AE0-D1D3FF13298B}" type="parTrans" cxnId="{AF86C200-04C5-4C8F-90BF-FA72024973F1}">
      <dgm:prSet/>
      <dgm:spPr/>
      <dgm:t>
        <a:bodyPr/>
        <a:lstStyle/>
        <a:p>
          <a:endParaRPr lang="en-IN"/>
        </a:p>
      </dgm:t>
    </dgm:pt>
    <dgm:pt modelId="{C72DDAB3-6F16-497E-967D-D775D3018776}" type="sibTrans" cxnId="{AF86C200-04C5-4C8F-90BF-FA72024973F1}">
      <dgm:prSet/>
      <dgm:spPr/>
      <dgm:t>
        <a:bodyPr/>
        <a:lstStyle/>
        <a:p>
          <a:endParaRPr lang="en-IN"/>
        </a:p>
      </dgm:t>
    </dgm:pt>
    <dgm:pt modelId="{207E2A82-F89C-45BC-8949-20A6E9FD3C03}">
      <dgm:prSet custT="1"/>
      <dgm:spPr>
        <a:solidFill>
          <a:srgbClr val="FF000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4.3.4 NAVIGATION DEVELOPENT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914C6C-584A-43A2-884E-54BE1162FF53}" type="parTrans" cxnId="{A1FFB081-3C5C-4B5C-A4C5-5558AC9795F4}">
      <dgm:prSet/>
      <dgm:spPr/>
      <dgm:t>
        <a:bodyPr/>
        <a:lstStyle/>
        <a:p>
          <a:endParaRPr lang="en-IN"/>
        </a:p>
      </dgm:t>
    </dgm:pt>
    <dgm:pt modelId="{EE6E53B4-C220-46D3-B081-0A38BD5CB728}" type="sibTrans" cxnId="{A1FFB081-3C5C-4B5C-A4C5-5558AC9795F4}">
      <dgm:prSet/>
      <dgm:spPr/>
      <dgm:t>
        <a:bodyPr/>
        <a:lstStyle/>
        <a:p>
          <a:endParaRPr lang="en-IN"/>
        </a:p>
      </dgm:t>
    </dgm:pt>
    <dgm:pt modelId="{4AE857B4-2577-4047-81F0-5EEF7A3EA886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800" dirty="0" smtClean="0">
              <a:latin typeface="Calibri" panose="020F0502020204030204" pitchFamily="34" charset="0"/>
              <a:cs typeface="Calibri" panose="020F0502020204030204" pitchFamily="34" charset="0"/>
            </a:rPr>
            <a:t>5 COLLABORATION </a:t>
          </a:r>
          <a:endParaRPr lang="en-IN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CB6FE2-16BB-44FF-BC1C-0F15E346859D}" type="parTrans" cxnId="{C4CE896F-31CE-429C-8EDD-B95E656D4BC2}">
      <dgm:prSet/>
      <dgm:spPr/>
      <dgm:t>
        <a:bodyPr/>
        <a:lstStyle/>
        <a:p>
          <a:endParaRPr lang="en-IN"/>
        </a:p>
      </dgm:t>
    </dgm:pt>
    <dgm:pt modelId="{FC66FC5A-95A3-4D06-AD2F-9B501AC2F866}" type="sibTrans" cxnId="{C4CE896F-31CE-429C-8EDD-B95E656D4BC2}">
      <dgm:prSet/>
      <dgm:spPr/>
      <dgm:t>
        <a:bodyPr/>
        <a:lstStyle/>
        <a:p>
          <a:endParaRPr lang="en-IN"/>
        </a:p>
      </dgm:t>
    </dgm:pt>
    <dgm:pt modelId="{42FEA054-64D8-4E9B-A939-252596A933D0}">
      <dgm:prSet phldrT="[Text]" custT="1"/>
      <dgm:spPr>
        <a:solidFill>
          <a:srgbClr val="92D050"/>
        </a:solidFill>
      </dgm:spPr>
      <dgm:t>
        <a:bodyPr/>
        <a:lstStyle/>
        <a:p>
          <a:pPr algn="l"/>
          <a:r>
            <a:rPr lang="en-IN" sz="900" b="1" dirty="0" smtClean="0">
              <a:latin typeface="Calibri" panose="020F0502020204030204" pitchFamily="34" charset="0"/>
              <a:cs typeface="Calibri" panose="020F0502020204030204" pitchFamily="34" charset="0"/>
            </a:rPr>
            <a:t>5.1 LITERATURE REVIEW</a:t>
          </a:r>
          <a:endParaRPr lang="en-IN" sz="9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C80E77-B3AF-454F-9A4B-502827B2D600}" type="parTrans" cxnId="{FC8BE598-F98D-4A75-A070-81D572B84938}">
      <dgm:prSet/>
      <dgm:spPr/>
      <dgm:t>
        <a:bodyPr/>
        <a:lstStyle/>
        <a:p>
          <a:endParaRPr lang="en-IN"/>
        </a:p>
      </dgm:t>
    </dgm:pt>
    <dgm:pt modelId="{CE9C8FF2-3FF1-4D01-89CB-7B0BB080D39E}" type="sibTrans" cxnId="{FC8BE598-F98D-4A75-A070-81D572B84938}">
      <dgm:prSet/>
      <dgm:spPr/>
      <dgm:t>
        <a:bodyPr/>
        <a:lstStyle/>
        <a:p>
          <a:endParaRPr lang="en-IN"/>
        </a:p>
      </dgm:t>
    </dgm:pt>
    <dgm:pt modelId="{6CE463F3-CFC5-4196-A7BD-9BD1F1D13D6A}">
      <dgm:prSet phldrT="[Text]" custT="1"/>
      <dgm:spPr>
        <a:solidFill>
          <a:srgbClr val="FF0000"/>
        </a:solidFill>
      </dgm:spPr>
      <dgm:t>
        <a:bodyPr/>
        <a:lstStyle/>
        <a:p>
          <a:pPr algn="l"/>
          <a:r>
            <a:rPr lang="en-IN" sz="900" b="1" dirty="0" smtClean="0">
              <a:latin typeface="Calibri" panose="020F0502020204030204" pitchFamily="34" charset="0"/>
              <a:cs typeface="Calibri" panose="020F0502020204030204" pitchFamily="34" charset="0"/>
            </a:rPr>
            <a:t>5.2 DESIGN &amp; ANALYSIS</a:t>
          </a:r>
          <a:endParaRPr lang="en-IN" sz="9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4D591B-6F38-40A2-B70D-2A977A3F9D32}" type="parTrans" cxnId="{62B7DE78-372D-4917-99DA-09A21C4566D1}">
      <dgm:prSet/>
      <dgm:spPr/>
      <dgm:t>
        <a:bodyPr/>
        <a:lstStyle/>
        <a:p>
          <a:endParaRPr lang="en-IN"/>
        </a:p>
      </dgm:t>
    </dgm:pt>
    <dgm:pt modelId="{8C0A3A21-BC46-4527-8D2B-9BAE842A99D9}" type="sibTrans" cxnId="{62B7DE78-372D-4917-99DA-09A21C4566D1}">
      <dgm:prSet/>
      <dgm:spPr/>
      <dgm:t>
        <a:bodyPr/>
        <a:lstStyle/>
        <a:p>
          <a:endParaRPr lang="en-IN"/>
        </a:p>
      </dgm:t>
    </dgm:pt>
    <dgm:pt modelId="{B27CFAD5-831C-411A-AD77-3F37F2C8C235}">
      <dgm:prSet phldrT="[Text]" custT="1"/>
      <dgm:spPr>
        <a:solidFill>
          <a:srgbClr val="FF000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5.2.1 ALGORITHM DESIGN FOR COLLOBORATIVE HEAD POSE FOLLOWING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3C7149-4BAF-4B74-8AB0-C8F28E5D521E}" type="parTrans" cxnId="{5379A79B-9BC5-46BC-858B-C1A8DA7174EA}">
      <dgm:prSet/>
      <dgm:spPr/>
      <dgm:t>
        <a:bodyPr/>
        <a:lstStyle/>
        <a:p>
          <a:endParaRPr lang="en-IN"/>
        </a:p>
      </dgm:t>
    </dgm:pt>
    <dgm:pt modelId="{470352FA-3BE9-4FBF-AC03-6E418D99E55A}" type="sibTrans" cxnId="{5379A79B-9BC5-46BC-858B-C1A8DA7174EA}">
      <dgm:prSet/>
      <dgm:spPr/>
      <dgm:t>
        <a:bodyPr/>
        <a:lstStyle/>
        <a:p>
          <a:endParaRPr lang="en-IN"/>
        </a:p>
      </dgm:t>
    </dgm:pt>
    <dgm:pt modelId="{0763CDC3-2833-4881-8D0F-3E6598B3D8A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5.2.2 ALGORITHM DESIGN FOR IMAGE FUSION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C52CE8-DA38-4C74-8828-8F2B451E722B}" type="parTrans" cxnId="{6CB29353-81A2-4B61-BA0A-93142E452AD0}">
      <dgm:prSet/>
      <dgm:spPr/>
      <dgm:t>
        <a:bodyPr/>
        <a:lstStyle/>
        <a:p>
          <a:endParaRPr lang="en-IN"/>
        </a:p>
      </dgm:t>
    </dgm:pt>
    <dgm:pt modelId="{62488528-9E58-422B-9C1A-603C6B8BE170}" type="sibTrans" cxnId="{6CB29353-81A2-4B61-BA0A-93142E452AD0}">
      <dgm:prSet/>
      <dgm:spPr/>
      <dgm:t>
        <a:bodyPr/>
        <a:lstStyle/>
        <a:p>
          <a:endParaRPr lang="en-IN"/>
        </a:p>
      </dgm:t>
    </dgm:pt>
    <dgm:pt modelId="{11E1EF69-1A38-4A20-84FF-13EFA9931ACF}">
      <dgm:prSet phldrT="[Text]" custT="1"/>
      <dgm:spPr>
        <a:solidFill>
          <a:srgbClr val="FFFF00"/>
        </a:solidFill>
      </dgm:spPr>
      <dgm:t>
        <a:bodyPr/>
        <a:lstStyle/>
        <a:p>
          <a:pPr algn="ctr"/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5.3.1 FACIAL EXPRESSION RECOGNITION WITH MULTIPLE CAMERAS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1C5ADE-20E2-41AD-A5D6-2D8A494432AC}" type="parTrans" cxnId="{B266CB8E-84D4-4A25-8DCF-D1F0E2D64DDC}">
      <dgm:prSet/>
      <dgm:spPr/>
      <dgm:t>
        <a:bodyPr/>
        <a:lstStyle/>
        <a:p>
          <a:endParaRPr lang="en-IN"/>
        </a:p>
      </dgm:t>
    </dgm:pt>
    <dgm:pt modelId="{02ED1AE4-4CF1-4643-914E-652930D0C428}" type="sibTrans" cxnId="{B266CB8E-84D4-4A25-8DCF-D1F0E2D64DDC}">
      <dgm:prSet/>
      <dgm:spPr/>
      <dgm:t>
        <a:bodyPr/>
        <a:lstStyle/>
        <a:p>
          <a:endParaRPr lang="en-IN"/>
        </a:p>
      </dgm:t>
    </dgm:pt>
    <dgm:pt modelId="{DC75250F-0FAE-4079-951F-C6B0A23F99F1}">
      <dgm:prSet phldrT="[Text]" custT="1"/>
      <dgm:spPr>
        <a:solidFill>
          <a:srgbClr val="FFFF00"/>
        </a:solidFill>
      </dgm:spPr>
      <dgm:t>
        <a:bodyPr/>
        <a:lstStyle/>
        <a:p>
          <a:pPr algn="l"/>
          <a:r>
            <a:rPr lang="en-IN" sz="900" b="1" dirty="0" smtClean="0">
              <a:latin typeface="Calibri" panose="020F0502020204030204" pitchFamily="34" charset="0"/>
              <a:cs typeface="Calibri" panose="020F0502020204030204" pitchFamily="34" charset="0"/>
            </a:rPr>
            <a:t>5.3 DEVELOPMENT</a:t>
          </a:r>
          <a:endParaRPr lang="en-IN" sz="9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BED871-205A-4DF1-B4BD-BD35BF9FF8AA}" type="parTrans" cxnId="{33DD8467-0B8A-4AA2-9484-6E534796E4B7}">
      <dgm:prSet/>
      <dgm:spPr/>
      <dgm:t>
        <a:bodyPr/>
        <a:lstStyle/>
        <a:p>
          <a:endParaRPr lang="en-IN"/>
        </a:p>
      </dgm:t>
    </dgm:pt>
    <dgm:pt modelId="{073978DA-13FF-4C01-B5FB-566BCD87F4A2}" type="sibTrans" cxnId="{33DD8467-0B8A-4AA2-9484-6E534796E4B7}">
      <dgm:prSet/>
      <dgm:spPr/>
      <dgm:t>
        <a:bodyPr/>
        <a:lstStyle/>
        <a:p>
          <a:endParaRPr lang="en-IN"/>
        </a:p>
      </dgm:t>
    </dgm:pt>
    <dgm:pt modelId="{97A22FFD-055F-46EB-8E62-7EDAB9B88622}">
      <dgm:prSet phldrT="[Text]" custT="1"/>
      <dgm:spPr>
        <a:solidFill>
          <a:srgbClr val="FF000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5.3.2 COLLABORATIVE HEAD POSE TRACKING 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47968C-39C0-4973-B870-0C2D0731ADAF}" type="parTrans" cxnId="{FA90D2F7-3DF9-4707-9507-99BF36CB7836}">
      <dgm:prSet/>
      <dgm:spPr/>
      <dgm:t>
        <a:bodyPr/>
        <a:lstStyle/>
        <a:p>
          <a:endParaRPr lang="en-IN"/>
        </a:p>
      </dgm:t>
    </dgm:pt>
    <dgm:pt modelId="{F09420FD-2568-407E-A229-F21F0891A408}" type="sibTrans" cxnId="{FA90D2F7-3DF9-4707-9507-99BF36CB7836}">
      <dgm:prSet/>
      <dgm:spPr/>
      <dgm:t>
        <a:bodyPr/>
        <a:lstStyle/>
        <a:p>
          <a:endParaRPr lang="en-IN"/>
        </a:p>
      </dgm:t>
    </dgm:pt>
    <dgm:pt modelId="{D93EF143-736C-455C-AB1F-60419E695BB2}">
      <dgm:prSet phldrT="[Text]" custT="1"/>
      <dgm:spPr>
        <a:solidFill>
          <a:srgbClr val="FF000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5.3.3 OBTAIN FUSED SMILING IMAGE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E56B191-7131-4703-85F0-69EDDB391D3B}" type="parTrans" cxnId="{FFEFCAEC-5F90-4D03-90A1-4836BB19B2CF}">
      <dgm:prSet/>
      <dgm:spPr/>
      <dgm:t>
        <a:bodyPr/>
        <a:lstStyle/>
        <a:p>
          <a:endParaRPr lang="en-IN"/>
        </a:p>
      </dgm:t>
    </dgm:pt>
    <dgm:pt modelId="{BBDCC164-693E-4057-8078-B7B85498AEC2}" type="sibTrans" cxnId="{FFEFCAEC-5F90-4D03-90A1-4836BB19B2CF}">
      <dgm:prSet/>
      <dgm:spPr/>
      <dgm:t>
        <a:bodyPr/>
        <a:lstStyle/>
        <a:p>
          <a:endParaRPr lang="en-IN"/>
        </a:p>
      </dgm:t>
    </dgm:pt>
    <dgm:pt modelId="{20B25A9B-C967-4225-92D5-5656F7025119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800" dirty="0" smtClean="0">
              <a:latin typeface="Calibri" panose="020F0502020204030204" pitchFamily="34" charset="0"/>
              <a:cs typeface="Calibri" panose="020F0502020204030204" pitchFamily="34" charset="0"/>
            </a:rPr>
            <a:t>6 </a:t>
          </a:r>
        </a:p>
        <a:p>
          <a:r>
            <a:rPr lang="en-IN" sz="1800" dirty="0" smtClean="0">
              <a:latin typeface="Calibri" panose="020F0502020204030204" pitchFamily="34" charset="0"/>
              <a:cs typeface="Calibri" panose="020F0502020204030204" pitchFamily="34" charset="0"/>
            </a:rPr>
            <a:t>INTEGRATION </a:t>
          </a:r>
          <a:endParaRPr lang="en-IN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2F7D97-8D56-4E6A-BFE0-4DA908750C58}" type="parTrans" cxnId="{0D27FDDC-432B-4BDF-9747-2B39ECAD3D2F}">
      <dgm:prSet/>
      <dgm:spPr/>
      <dgm:t>
        <a:bodyPr/>
        <a:lstStyle/>
        <a:p>
          <a:endParaRPr lang="en-IN"/>
        </a:p>
      </dgm:t>
    </dgm:pt>
    <dgm:pt modelId="{28BEF488-32FA-4D50-90BA-7D97A0100406}" type="sibTrans" cxnId="{0D27FDDC-432B-4BDF-9747-2B39ECAD3D2F}">
      <dgm:prSet/>
      <dgm:spPr/>
      <dgm:t>
        <a:bodyPr/>
        <a:lstStyle/>
        <a:p>
          <a:endParaRPr lang="en-IN"/>
        </a:p>
      </dgm:t>
    </dgm:pt>
    <dgm:pt modelId="{A75B0F1F-7432-4BAA-A252-08E7F10F8135}">
      <dgm:prSet phldrT="[Text]" custT="1"/>
      <dgm:spPr>
        <a:solidFill>
          <a:srgbClr val="FF0000"/>
        </a:solidFill>
      </dgm:spPr>
      <dgm:t>
        <a:bodyPr/>
        <a:lstStyle/>
        <a:p>
          <a:pPr algn="l"/>
          <a:r>
            <a:rPr lang="en-IN" sz="900" b="1" dirty="0" smtClean="0">
              <a:latin typeface="Calibri" panose="020F0502020204030204" pitchFamily="34" charset="0"/>
              <a:cs typeface="Calibri" panose="020F0502020204030204" pitchFamily="34" charset="0"/>
            </a:rPr>
            <a:t>6.1 DEVELOPMENT</a:t>
          </a:r>
          <a:endParaRPr lang="en-IN" sz="9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C8782D-D443-4C0D-A9AB-86B194E7DC61}" type="parTrans" cxnId="{45A1CADE-7D3B-4ED7-A645-513D02B31BAE}">
      <dgm:prSet/>
      <dgm:spPr/>
      <dgm:t>
        <a:bodyPr/>
        <a:lstStyle/>
        <a:p>
          <a:endParaRPr lang="en-IN"/>
        </a:p>
      </dgm:t>
    </dgm:pt>
    <dgm:pt modelId="{885D0571-A7C4-4D01-AA5C-BFC7F797F190}" type="sibTrans" cxnId="{45A1CADE-7D3B-4ED7-A645-513D02B31BAE}">
      <dgm:prSet/>
      <dgm:spPr/>
      <dgm:t>
        <a:bodyPr/>
        <a:lstStyle/>
        <a:p>
          <a:endParaRPr lang="en-IN"/>
        </a:p>
      </dgm:t>
    </dgm:pt>
    <dgm:pt modelId="{774596EF-3175-42CF-97A7-BBF6ED669F92}">
      <dgm:prSet phldrT="[Text]" custT="1"/>
      <dgm:spPr>
        <a:solidFill>
          <a:srgbClr val="FF000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6.1.1 SINGLE ROBOT MECH ASSEMBLY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E9C60A2-F45F-4BC7-BEEA-FA0189535298}" type="parTrans" cxnId="{67B7C605-E122-4819-B1DA-80A459DA31E3}">
      <dgm:prSet/>
      <dgm:spPr/>
      <dgm:t>
        <a:bodyPr/>
        <a:lstStyle/>
        <a:p>
          <a:endParaRPr lang="en-IN"/>
        </a:p>
      </dgm:t>
    </dgm:pt>
    <dgm:pt modelId="{ACBD77FD-0D14-4DE1-AAAB-9175010372FF}" type="sibTrans" cxnId="{67B7C605-E122-4819-B1DA-80A459DA31E3}">
      <dgm:prSet/>
      <dgm:spPr/>
      <dgm:t>
        <a:bodyPr/>
        <a:lstStyle/>
        <a:p>
          <a:endParaRPr lang="en-IN"/>
        </a:p>
      </dgm:t>
    </dgm:pt>
    <dgm:pt modelId="{A7E9ABE2-1ACE-407F-8639-4B8EC898495B}">
      <dgm:prSet phldrT="[Text]" custT="1"/>
      <dgm:spPr>
        <a:solidFill>
          <a:srgbClr val="FF000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6.1.2 SINGLE ROBOT MECH ASSEMBLY + DETECTION INTEGRATION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6A67D2-B628-45C4-90E6-005E4E0CB1C0}" type="parTrans" cxnId="{4DC790DB-4E50-4117-822D-A82E13A6CDBF}">
      <dgm:prSet/>
      <dgm:spPr/>
      <dgm:t>
        <a:bodyPr/>
        <a:lstStyle/>
        <a:p>
          <a:endParaRPr lang="en-IN"/>
        </a:p>
      </dgm:t>
    </dgm:pt>
    <dgm:pt modelId="{E566C458-A759-4FCC-AA8D-3A29E08B85B5}" type="sibTrans" cxnId="{4DC790DB-4E50-4117-822D-A82E13A6CDBF}">
      <dgm:prSet/>
      <dgm:spPr/>
      <dgm:t>
        <a:bodyPr/>
        <a:lstStyle/>
        <a:p>
          <a:endParaRPr lang="en-IN"/>
        </a:p>
      </dgm:t>
    </dgm:pt>
    <dgm:pt modelId="{E97005EF-883B-48F0-8340-8EE0EC37A6B8}">
      <dgm:prSet phldrT="[Text]" custT="1"/>
      <dgm:spPr>
        <a:solidFill>
          <a:srgbClr val="FF000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6.1.3 SINGLE ROBOT MECH ASSEMBLY + DETECTION + PLANNING-NAV INTEGRATION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A578BF-2F48-42C4-906B-1553BF7A4BB7}" type="parTrans" cxnId="{7A24FE06-D72E-4182-A644-7BAE35D0646E}">
      <dgm:prSet/>
      <dgm:spPr/>
      <dgm:t>
        <a:bodyPr/>
        <a:lstStyle/>
        <a:p>
          <a:endParaRPr lang="en-IN"/>
        </a:p>
      </dgm:t>
    </dgm:pt>
    <dgm:pt modelId="{2E27E79C-58D8-4345-BBC7-BA14D5DF1196}" type="sibTrans" cxnId="{7A24FE06-D72E-4182-A644-7BAE35D0646E}">
      <dgm:prSet/>
      <dgm:spPr/>
      <dgm:t>
        <a:bodyPr/>
        <a:lstStyle/>
        <a:p>
          <a:endParaRPr lang="en-IN"/>
        </a:p>
      </dgm:t>
    </dgm:pt>
    <dgm:pt modelId="{0FA9CF20-AD62-48B2-8890-36FC646EE684}">
      <dgm:prSet phldrT="[Text]" custT="1"/>
      <dgm:spPr>
        <a:solidFill>
          <a:srgbClr val="FF000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6.1.4 ALL ROBOT MECH ASSEMBLY + DETECTION INTEGRATION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6C819F-BEDF-49C0-A0CA-75910A938731}" type="parTrans" cxnId="{E02D7BBC-4F31-4A28-82B5-6103F1E0978E}">
      <dgm:prSet/>
      <dgm:spPr/>
      <dgm:t>
        <a:bodyPr/>
        <a:lstStyle/>
        <a:p>
          <a:endParaRPr lang="en-IN"/>
        </a:p>
      </dgm:t>
    </dgm:pt>
    <dgm:pt modelId="{4BB7066C-0279-4878-A756-DBC796FCB768}" type="sibTrans" cxnId="{E02D7BBC-4F31-4A28-82B5-6103F1E0978E}">
      <dgm:prSet/>
      <dgm:spPr/>
      <dgm:t>
        <a:bodyPr/>
        <a:lstStyle/>
        <a:p>
          <a:endParaRPr lang="en-IN"/>
        </a:p>
      </dgm:t>
    </dgm:pt>
    <dgm:pt modelId="{29617D3C-65D6-48A8-8615-4AD8CAADCEE8}">
      <dgm:prSet phldrT="[Text]" custT="1"/>
      <dgm:spPr>
        <a:solidFill>
          <a:srgbClr val="FF000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6.1.5 ALL ROBOT MECH ASSEMBLY + DETECTION + PLANNING NAV. INTEGRATION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BD10EC-5374-4BC7-81B0-9A2E1FBB8191}" type="parTrans" cxnId="{1D000C85-FB9A-4A28-8646-A08982E1E093}">
      <dgm:prSet/>
      <dgm:spPr/>
      <dgm:t>
        <a:bodyPr/>
        <a:lstStyle/>
        <a:p>
          <a:endParaRPr lang="en-IN"/>
        </a:p>
      </dgm:t>
    </dgm:pt>
    <dgm:pt modelId="{32E70DDE-2055-431B-A828-4D9E2D2CF4C7}" type="sibTrans" cxnId="{1D000C85-FB9A-4A28-8646-A08982E1E093}">
      <dgm:prSet/>
      <dgm:spPr/>
      <dgm:t>
        <a:bodyPr/>
        <a:lstStyle/>
        <a:p>
          <a:endParaRPr lang="en-IN"/>
        </a:p>
      </dgm:t>
    </dgm:pt>
    <dgm:pt modelId="{2DDBA3CC-45C4-49E5-BB0F-1FA775DD580A}">
      <dgm:prSet phldrT="[Text]" custT="1"/>
      <dgm:spPr>
        <a:solidFill>
          <a:srgbClr val="FF0000"/>
        </a:solidFill>
      </dgm:spPr>
      <dgm:t>
        <a:bodyPr/>
        <a:lstStyle/>
        <a:p>
          <a:r>
            <a:rPr lang="en-IN" sz="700" dirty="0" smtClean="0">
              <a:latin typeface="Calibri" panose="020F0502020204030204" pitchFamily="34" charset="0"/>
              <a:cs typeface="Calibri" panose="020F0502020204030204" pitchFamily="34" charset="0"/>
            </a:rPr>
            <a:t>6.1.6 ALL ROBOT MECH ASSEMBLY + DETECTION + PLANNING NAV. + COLLABORATION INTEGRATION</a:t>
          </a:r>
          <a:endParaRPr lang="en-IN" sz="7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12493B-377A-49DB-A4EC-7F7F0FDF8AB1}" type="parTrans" cxnId="{23E1ABC7-16B9-4F43-96AF-218D0D75CAEC}">
      <dgm:prSet/>
      <dgm:spPr/>
      <dgm:t>
        <a:bodyPr/>
        <a:lstStyle/>
        <a:p>
          <a:endParaRPr lang="en-IN"/>
        </a:p>
      </dgm:t>
    </dgm:pt>
    <dgm:pt modelId="{184FC724-81DC-42D1-810E-D3DB1FCA34C9}" type="sibTrans" cxnId="{23E1ABC7-16B9-4F43-96AF-218D0D75CAEC}">
      <dgm:prSet/>
      <dgm:spPr/>
      <dgm:t>
        <a:bodyPr/>
        <a:lstStyle/>
        <a:p>
          <a:endParaRPr lang="en-IN"/>
        </a:p>
      </dgm:t>
    </dgm:pt>
    <dgm:pt modelId="{8C311DED-39F8-4191-A97F-76482D10C4BA}" type="pres">
      <dgm:prSet presAssocID="{BE37635C-43FD-4A1C-BF32-F53715CD54D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971E8EE3-5ECC-43F4-B603-2A2E895F5231}" type="pres">
      <dgm:prSet presAssocID="{6B0BF4AE-CAC3-415D-9EFA-62D49FD88DA5}" presName="compNode" presStyleCnt="0"/>
      <dgm:spPr/>
    </dgm:pt>
    <dgm:pt modelId="{891EC07F-8FF0-4459-A40F-A58C23105067}" type="pres">
      <dgm:prSet presAssocID="{6B0BF4AE-CAC3-415D-9EFA-62D49FD88DA5}" presName="aNode" presStyleLbl="bgShp" presStyleIdx="0" presStyleCnt="6" custLinFactNeighborX="3227" custLinFactNeighborY="-69"/>
      <dgm:spPr/>
      <dgm:t>
        <a:bodyPr/>
        <a:lstStyle/>
        <a:p>
          <a:endParaRPr lang="en-IN"/>
        </a:p>
      </dgm:t>
    </dgm:pt>
    <dgm:pt modelId="{606A033A-0285-4B27-9262-A34BC81829C7}" type="pres">
      <dgm:prSet presAssocID="{6B0BF4AE-CAC3-415D-9EFA-62D49FD88DA5}" presName="textNode" presStyleLbl="bgShp" presStyleIdx="0" presStyleCnt="6"/>
      <dgm:spPr/>
      <dgm:t>
        <a:bodyPr/>
        <a:lstStyle/>
        <a:p>
          <a:endParaRPr lang="en-IN"/>
        </a:p>
      </dgm:t>
    </dgm:pt>
    <dgm:pt modelId="{DDAA2D69-7C5E-4A59-9472-A34546908CE5}" type="pres">
      <dgm:prSet presAssocID="{6B0BF4AE-CAC3-415D-9EFA-62D49FD88DA5}" presName="compChildNode" presStyleCnt="0"/>
      <dgm:spPr/>
    </dgm:pt>
    <dgm:pt modelId="{CBD5EA8D-708E-46A1-8AFD-2C03B7C76DAE}" type="pres">
      <dgm:prSet presAssocID="{6B0BF4AE-CAC3-415D-9EFA-62D49FD88DA5}" presName="theInnerList" presStyleCnt="0"/>
      <dgm:spPr/>
    </dgm:pt>
    <dgm:pt modelId="{83422517-1C0F-44AF-ABD5-5A0F5AAA15FB}" type="pres">
      <dgm:prSet presAssocID="{6BC5E33A-36E9-40A0-9177-6B9170D6D1F9}" presName="childNode" presStyleLbl="node1" presStyleIdx="0" presStyleCnt="68" custLinFactNeighborX="-5094" custLinFactNeighborY="-945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A810FCA-E7AF-4643-84BE-B1057D95B335}" type="pres">
      <dgm:prSet presAssocID="{6BC5E33A-36E9-40A0-9177-6B9170D6D1F9}" presName="aSpace2" presStyleCnt="0"/>
      <dgm:spPr/>
    </dgm:pt>
    <dgm:pt modelId="{0AA91FD1-E9D4-4798-AADC-9FD4E3F8A2C3}" type="pres">
      <dgm:prSet presAssocID="{74D3A1F0-B30C-4DAE-A30D-040897FB49EE}" presName="childNode" presStyleLbl="node1" presStyleIdx="1" presStyleCnt="68" custLinFactNeighborX="-5094" custLinFactNeighborY="-945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94C9B64-2E87-4C29-BFD6-88DBC1591F27}" type="pres">
      <dgm:prSet presAssocID="{74D3A1F0-B30C-4DAE-A30D-040897FB49EE}" presName="aSpace2" presStyleCnt="0"/>
      <dgm:spPr/>
    </dgm:pt>
    <dgm:pt modelId="{4ED5B774-E8D1-49C7-A702-E69F3ADA8D10}" type="pres">
      <dgm:prSet presAssocID="{8F626E8A-FDCE-4CDD-AD19-73120DE6FD71}" presName="childNode" presStyleLbl="node1" presStyleIdx="2" presStyleCnt="68" custLinFactNeighborX="-5094" custLinFactNeighborY="-945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9221730-BE57-46FA-9635-6F8C555F70FE}" type="pres">
      <dgm:prSet presAssocID="{8F626E8A-FDCE-4CDD-AD19-73120DE6FD71}" presName="aSpace2" presStyleCnt="0"/>
      <dgm:spPr/>
    </dgm:pt>
    <dgm:pt modelId="{0DD6BECD-B7C3-407E-9DEE-83D879E116D7}" type="pres">
      <dgm:prSet presAssocID="{161628FF-8750-4A6F-967B-C5882573828A}" presName="childNode" presStyleLbl="node1" presStyleIdx="3" presStyleCnt="68" custLinFactNeighborX="-5094" custLinFactNeighborY="-945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F36DEC5-360B-47B3-BFC9-2DA3C7695EE1}" type="pres">
      <dgm:prSet presAssocID="{161628FF-8750-4A6F-967B-C5882573828A}" presName="aSpace2" presStyleCnt="0"/>
      <dgm:spPr/>
    </dgm:pt>
    <dgm:pt modelId="{B6DAB027-A7AA-4240-A291-35164A5F8BAB}" type="pres">
      <dgm:prSet presAssocID="{5D2361A4-144A-4A20-91EB-E15DE6012397}" presName="childNode" presStyleLbl="node1" presStyleIdx="4" presStyleCnt="68" custLinFactNeighborX="-5094" custLinFactNeighborY="-945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B081D81-2AC3-44EF-A917-1F24A0E1C30A}" type="pres">
      <dgm:prSet presAssocID="{5D2361A4-144A-4A20-91EB-E15DE6012397}" presName="aSpace2" presStyleCnt="0"/>
      <dgm:spPr/>
    </dgm:pt>
    <dgm:pt modelId="{B79705F0-3E0B-4CB3-8DF2-1E180EDAF96F}" type="pres">
      <dgm:prSet presAssocID="{4BC272D4-6293-44F3-AFB3-CD59ACBAF10D}" presName="childNode" presStyleLbl="node1" presStyleIdx="5" presStyleCnt="68" custLinFactNeighborX="-5094" custLinFactNeighborY="-945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48279FF-EAA5-4F91-8FC6-BFCCC7DEC887}" type="pres">
      <dgm:prSet presAssocID="{4BC272D4-6293-44F3-AFB3-CD59ACBAF10D}" presName="aSpace2" presStyleCnt="0"/>
      <dgm:spPr/>
    </dgm:pt>
    <dgm:pt modelId="{F37620CA-2F4D-4DD1-8A0F-CC42C2899884}" type="pres">
      <dgm:prSet presAssocID="{A587AA37-607F-4733-9BB5-CCBB8EEDBDE7}" presName="childNode" presStyleLbl="node1" presStyleIdx="6" presStyleCnt="68" custLinFactNeighborX="4034" custLinFactNeighborY="-945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29A035C-2D22-443D-A2AC-4C9335B46193}" type="pres">
      <dgm:prSet presAssocID="{A587AA37-607F-4733-9BB5-CCBB8EEDBDE7}" presName="aSpace2" presStyleCnt="0"/>
      <dgm:spPr/>
    </dgm:pt>
    <dgm:pt modelId="{6B9017C9-DE3A-4760-BDD1-CA43AFA4FCB8}" type="pres">
      <dgm:prSet presAssocID="{D6A2A7C0-7D56-4C68-B9AC-4618B69354A9}" presName="childNode" presStyleLbl="node1" presStyleIdx="7" presStyleCnt="68" custLinFactNeighborX="4034" custLinFactNeighborY="-945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64396FC-0573-44A4-B077-FCE2F2373384}" type="pres">
      <dgm:prSet presAssocID="{D6A2A7C0-7D56-4C68-B9AC-4618B69354A9}" presName="aSpace2" presStyleCnt="0"/>
      <dgm:spPr/>
    </dgm:pt>
    <dgm:pt modelId="{97879930-D9CE-4F84-8DC9-70B487821532}" type="pres">
      <dgm:prSet presAssocID="{3665F9EA-1A57-4CA5-83A8-D87629D56342}" presName="childNode" presStyleLbl="node1" presStyleIdx="8" presStyleCnt="68" custLinFactNeighborX="4034" custLinFactNeighborY="-945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9318DEE-22B8-4364-92F5-795319243B6B}" type="pres">
      <dgm:prSet presAssocID="{3665F9EA-1A57-4CA5-83A8-D87629D56342}" presName="aSpace2" presStyleCnt="0"/>
      <dgm:spPr/>
    </dgm:pt>
    <dgm:pt modelId="{43D9DE43-EA0B-4DD3-8C62-A7F80D15BCB2}" type="pres">
      <dgm:prSet presAssocID="{727854AE-EC6A-4FBF-95AE-C8BD9935FEBA}" presName="childNode" presStyleLbl="node1" presStyleIdx="9" presStyleCnt="68" custLinFactNeighborX="4034" custLinFactNeighborY="-945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E02BEB3-EA91-4D8F-A401-03D91FAECA24}" type="pres">
      <dgm:prSet presAssocID="{727854AE-EC6A-4FBF-95AE-C8BD9935FEBA}" presName="aSpace2" presStyleCnt="0"/>
      <dgm:spPr/>
    </dgm:pt>
    <dgm:pt modelId="{ADF2E225-7D20-4840-AB45-9BD0B53641A9}" type="pres">
      <dgm:prSet presAssocID="{AF53B3C7-C3DC-4586-A529-43FA6FEE23BC}" presName="childNode" presStyleLbl="node1" presStyleIdx="10" presStyleCnt="68" custLinFactNeighborX="-5744" custLinFactNeighborY="-945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5FE2C05-4E55-447E-AC6F-1EB82BFB1527}" type="pres">
      <dgm:prSet presAssocID="{AF53B3C7-C3DC-4586-A529-43FA6FEE23BC}" presName="aSpace2" presStyleCnt="0"/>
      <dgm:spPr/>
    </dgm:pt>
    <dgm:pt modelId="{4F6D5FF2-9E66-4F98-9F9E-09E959470991}" type="pres">
      <dgm:prSet presAssocID="{0BA6DEE8-3C08-4A83-97A0-4055D6896667}" presName="childNode" presStyleLbl="node1" presStyleIdx="11" presStyleCnt="68" custLinFactNeighborX="4034" custLinFactNeighborY="-945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6E26370-7ECF-4299-BDF1-D6DE02260DA0}" type="pres">
      <dgm:prSet presAssocID="{6B0BF4AE-CAC3-415D-9EFA-62D49FD88DA5}" presName="aSpace" presStyleCnt="0"/>
      <dgm:spPr/>
    </dgm:pt>
    <dgm:pt modelId="{DA8A1B25-1B8E-43FF-9D03-4F7F58068784}" type="pres">
      <dgm:prSet presAssocID="{7FC3674F-DE10-45DD-8FF1-E56D18B18B5E}" presName="compNode" presStyleCnt="0"/>
      <dgm:spPr/>
    </dgm:pt>
    <dgm:pt modelId="{744AFD14-21AC-484B-BD24-5DB5A0E38CAF}" type="pres">
      <dgm:prSet presAssocID="{7FC3674F-DE10-45DD-8FF1-E56D18B18B5E}" presName="aNode" presStyleLbl="bgShp" presStyleIdx="1" presStyleCnt="6" custLinFactNeighborX="3227" custLinFactNeighborY="-69"/>
      <dgm:spPr/>
      <dgm:t>
        <a:bodyPr/>
        <a:lstStyle/>
        <a:p>
          <a:endParaRPr lang="en-IN"/>
        </a:p>
      </dgm:t>
    </dgm:pt>
    <dgm:pt modelId="{ABA412EA-D4D6-4DC2-A529-74A1C560EAA6}" type="pres">
      <dgm:prSet presAssocID="{7FC3674F-DE10-45DD-8FF1-E56D18B18B5E}" presName="textNode" presStyleLbl="bgShp" presStyleIdx="1" presStyleCnt="6"/>
      <dgm:spPr/>
      <dgm:t>
        <a:bodyPr/>
        <a:lstStyle/>
        <a:p>
          <a:endParaRPr lang="en-IN"/>
        </a:p>
      </dgm:t>
    </dgm:pt>
    <dgm:pt modelId="{E743CDDF-B30E-4C48-BEAA-9671E16222CD}" type="pres">
      <dgm:prSet presAssocID="{7FC3674F-DE10-45DD-8FF1-E56D18B18B5E}" presName="compChildNode" presStyleCnt="0"/>
      <dgm:spPr/>
    </dgm:pt>
    <dgm:pt modelId="{9DD406BE-2322-4E88-A364-50C3530601E8}" type="pres">
      <dgm:prSet presAssocID="{7FC3674F-DE10-45DD-8FF1-E56D18B18B5E}" presName="theInnerList" presStyleCnt="0"/>
      <dgm:spPr/>
    </dgm:pt>
    <dgm:pt modelId="{BD372AC6-13B5-404A-AF27-505C6900EE50}" type="pres">
      <dgm:prSet presAssocID="{039EF90A-BA3E-4680-A6A7-DD22B933A695}" presName="childNode" presStyleLbl="node1" presStyleIdx="12" presStyleCnt="68" custLinFactNeighborX="-3788" custLinFactNeighborY="-110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D5FCEF9-511F-4127-B15B-118E29460B83}" type="pres">
      <dgm:prSet presAssocID="{039EF90A-BA3E-4680-A6A7-DD22B933A695}" presName="aSpace2" presStyleCnt="0"/>
      <dgm:spPr/>
    </dgm:pt>
    <dgm:pt modelId="{A674650F-9D58-474E-9858-6EF89C6AB1C9}" type="pres">
      <dgm:prSet presAssocID="{33A39147-E994-4FA1-AC29-1955D45F143F}" presName="childNode" presStyleLbl="node1" presStyleIdx="13" presStyleCnt="68" custLinFactNeighborX="-3788" custLinFactNeighborY="-110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CA265B-A4A5-45EB-96E6-24A7213BA9FC}" type="pres">
      <dgm:prSet presAssocID="{33A39147-E994-4FA1-AC29-1955D45F143F}" presName="aSpace2" presStyleCnt="0"/>
      <dgm:spPr/>
    </dgm:pt>
    <dgm:pt modelId="{544AF1BB-44BE-4E1B-847D-4A5E369DDB4B}" type="pres">
      <dgm:prSet presAssocID="{392E988A-122F-48E6-A8C0-5415FA832934}" presName="childNode" presStyleLbl="node1" presStyleIdx="14" presStyleCnt="68" custLinFactNeighborX="-3788" custLinFactNeighborY="-110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2013695-F2A2-46F8-91CF-822209CD842F}" type="pres">
      <dgm:prSet presAssocID="{392E988A-122F-48E6-A8C0-5415FA832934}" presName="aSpace2" presStyleCnt="0"/>
      <dgm:spPr/>
    </dgm:pt>
    <dgm:pt modelId="{293DFB41-42D1-40A3-8ADD-7388BEBC614C}" type="pres">
      <dgm:prSet presAssocID="{33190235-34E3-4D1C-9895-2A7057C5F96C}" presName="childNode" presStyleLbl="node1" presStyleIdx="15" presStyleCnt="68" custLinFactNeighborX="-3788" custLinFactNeighborY="-110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71363A9-DBB1-47C8-90A9-27D85F9E235E}" type="pres">
      <dgm:prSet presAssocID="{33190235-34E3-4D1C-9895-2A7057C5F96C}" presName="aSpace2" presStyleCnt="0"/>
      <dgm:spPr/>
    </dgm:pt>
    <dgm:pt modelId="{DA5E450F-AA9F-463B-8B89-8FCC6E5A6E7B}" type="pres">
      <dgm:prSet presAssocID="{9FE00539-F8BE-4D0D-B297-4C93CD227941}" presName="childNode" presStyleLbl="node1" presStyleIdx="16" presStyleCnt="68" custLinFactNeighborX="4034" custLinFactNeighborY="-110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9E3FB9D-3DC9-4D24-9AB7-8CC3143594F4}" type="pres">
      <dgm:prSet presAssocID="{9FE00539-F8BE-4D0D-B297-4C93CD227941}" presName="aSpace2" presStyleCnt="0"/>
      <dgm:spPr/>
    </dgm:pt>
    <dgm:pt modelId="{FFE4FF13-1324-417D-BCF9-E47BF44AE1D1}" type="pres">
      <dgm:prSet presAssocID="{4137DBDA-A882-4755-AA60-7F6580768CD3}" presName="childNode" presStyleLbl="node1" presStyleIdx="17" presStyleCnt="68" custLinFactNeighborX="4034" custLinFactNeighborY="-110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80581DE-08E5-47A9-83EC-5885AD1AA76A}" type="pres">
      <dgm:prSet presAssocID="{4137DBDA-A882-4755-AA60-7F6580768CD3}" presName="aSpace2" presStyleCnt="0"/>
      <dgm:spPr/>
    </dgm:pt>
    <dgm:pt modelId="{184E47F1-B7E7-4DEF-9FA3-BA2E28C5B51D}" type="pres">
      <dgm:prSet presAssocID="{4A4EA8DF-3254-4A5E-8E68-9D154186BA8E}" presName="childNode" presStyleLbl="node1" presStyleIdx="18" presStyleCnt="68" custLinFactNeighborX="4034" custLinFactNeighborY="-110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E43EC6B-B896-42CF-A5C0-B99B868DB085}" type="pres">
      <dgm:prSet presAssocID="{4A4EA8DF-3254-4A5E-8E68-9D154186BA8E}" presName="aSpace2" presStyleCnt="0"/>
      <dgm:spPr/>
    </dgm:pt>
    <dgm:pt modelId="{C611F65E-9358-4698-B31A-DD63A8D661B6}" type="pres">
      <dgm:prSet presAssocID="{3BCC8F08-98C3-4749-822F-743C5041E3D4}" presName="childNode" presStyleLbl="node1" presStyleIdx="19" presStyleCnt="68" custLinFactNeighborX="4034" custLinFactNeighborY="-110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1070BB2-037B-4D9C-835F-10460D3FC9A4}" type="pres">
      <dgm:prSet presAssocID="{3BCC8F08-98C3-4749-822F-743C5041E3D4}" presName="aSpace2" presStyleCnt="0"/>
      <dgm:spPr/>
    </dgm:pt>
    <dgm:pt modelId="{2195BDC1-8EFB-4AC6-A045-B9C024A7AFBA}" type="pres">
      <dgm:prSet presAssocID="{9BB9B1BA-60A0-4C52-9D52-43B2C0BAE0EA}" presName="childNode" presStyleLbl="node1" presStyleIdx="20" presStyleCnt="68" custLinFactNeighborX="4034" custLinFactNeighborY="-110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3A4A557-B70E-4281-A087-AD34AE32D030}" type="pres">
      <dgm:prSet presAssocID="{9BB9B1BA-60A0-4C52-9D52-43B2C0BAE0EA}" presName="aSpace2" presStyleCnt="0"/>
      <dgm:spPr/>
    </dgm:pt>
    <dgm:pt modelId="{23697949-E76C-42C5-9EF0-A4B2C767A877}" type="pres">
      <dgm:prSet presAssocID="{AC05C4F2-CAF1-429B-93F6-5EBFD5186B80}" presName="childNode" presStyleLbl="node1" presStyleIdx="21" presStyleCnt="68" custLinFactNeighborX="4034" custLinFactNeighborY="-110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CC0696E-7D3F-4717-AC2A-D51A0D7DC6A3}" type="pres">
      <dgm:prSet presAssocID="{AC05C4F2-CAF1-429B-93F6-5EBFD5186B80}" presName="aSpace2" presStyleCnt="0"/>
      <dgm:spPr/>
    </dgm:pt>
    <dgm:pt modelId="{D83EE7C0-B0D2-48F7-867A-9ABBF9D0E264}" type="pres">
      <dgm:prSet presAssocID="{3A6686F0-6870-4C07-ACC9-AA95DC671235}" presName="childNode" presStyleLbl="node1" presStyleIdx="22" presStyleCnt="68" custLinFactNeighborX="-2483" custLinFactNeighborY="-110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E01AAF5-EE0F-4BDD-B058-8908DC957293}" type="pres">
      <dgm:prSet presAssocID="{3A6686F0-6870-4C07-ACC9-AA95DC671235}" presName="aSpace2" presStyleCnt="0"/>
      <dgm:spPr/>
    </dgm:pt>
    <dgm:pt modelId="{B0E5E9E2-F153-4700-B294-0A4EE83F4665}" type="pres">
      <dgm:prSet presAssocID="{B3B25CC3-C0F3-429D-84FF-C3739ECECA5A}" presName="childNode" presStyleLbl="node1" presStyleIdx="23" presStyleCnt="68" custLinFactNeighborX="4034" custLinFactNeighborY="-110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B985495-BED4-4335-BA4E-925051146D21}" type="pres">
      <dgm:prSet presAssocID="{B3B25CC3-C0F3-429D-84FF-C3739ECECA5A}" presName="aSpace2" presStyleCnt="0"/>
      <dgm:spPr/>
    </dgm:pt>
    <dgm:pt modelId="{64D3E411-B83F-493D-A340-4020E5F87423}" type="pres">
      <dgm:prSet presAssocID="{056602A2-3AC1-4ED3-A018-D97396E78A99}" presName="childNode" presStyleLbl="node1" presStyleIdx="24" presStyleCnt="68" custLinFactNeighborX="4034" custLinFactNeighborY="-110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7B3D78B-3C5A-4BF1-AF2D-0FA53A79C7C5}" type="pres">
      <dgm:prSet presAssocID="{056602A2-3AC1-4ED3-A018-D97396E78A99}" presName="aSpace2" presStyleCnt="0"/>
      <dgm:spPr/>
    </dgm:pt>
    <dgm:pt modelId="{8D5074C2-24CB-4272-A70F-A4C7463FB9B5}" type="pres">
      <dgm:prSet presAssocID="{E2B7633F-163C-4386-BF30-84EBE521B25E}" presName="childNode" presStyleLbl="node1" presStyleIdx="25" presStyleCnt="68" custLinFactNeighborX="4034" custLinFactNeighborY="-110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DC96610-5E1C-4821-ADE1-2CA64A37C658}" type="pres">
      <dgm:prSet presAssocID="{7FC3674F-DE10-45DD-8FF1-E56D18B18B5E}" presName="aSpace" presStyleCnt="0"/>
      <dgm:spPr/>
    </dgm:pt>
    <dgm:pt modelId="{A7D27DD7-85A0-4E75-9990-56D9E0C464E5}" type="pres">
      <dgm:prSet presAssocID="{74D7FCDB-B28A-401C-BC44-75FC3E6EF691}" presName="compNode" presStyleCnt="0"/>
      <dgm:spPr/>
    </dgm:pt>
    <dgm:pt modelId="{A57787CE-54B3-401B-B6D1-E5319DCCDB14}" type="pres">
      <dgm:prSet presAssocID="{74D7FCDB-B28A-401C-BC44-75FC3E6EF691}" presName="aNode" presStyleLbl="bgShp" presStyleIdx="2" presStyleCnt="6" custLinFactNeighborX="3227" custLinFactNeighborY="-69"/>
      <dgm:spPr/>
      <dgm:t>
        <a:bodyPr/>
        <a:lstStyle/>
        <a:p>
          <a:endParaRPr lang="en-IN"/>
        </a:p>
      </dgm:t>
    </dgm:pt>
    <dgm:pt modelId="{7A94D222-00D4-47C7-8610-A470B00B86D9}" type="pres">
      <dgm:prSet presAssocID="{74D7FCDB-B28A-401C-BC44-75FC3E6EF691}" presName="textNode" presStyleLbl="bgShp" presStyleIdx="2" presStyleCnt="6"/>
      <dgm:spPr/>
      <dgm:t>
        <a:bodyPr/>
        <a:lstStyle/>
        <a:p>
          <a:endParaRPr lang="en-IN"/>
        </a:p>
      </dgm:t>
    </dgm:pt>
    <dgm:pt modelId="{78F1D161-9DE3-457B-9F69-CB4539CE5D89}" type="pres">
      <dgm:prSet presAssocID="{74D7FCDB-B28A-401C-BC44-75FC3E6EF691}" presName="compChildNode" presStyleCnt="0"/>
      <dgm:spPr/>
    </dgm:pt>
    <dgm:pt modelId="{A13DC5E4-CD9B-4083-BAF4-C5C1B6DE87B5}" type="pres">
      <dgm:prSet presAssocID="{74D7FCDB-B28A-401C-BC44-75FC3E6EF691}" presName="theInnerList" presStyleCnt="0"/>
      <dgm:spPr/>
    </dgm:pt>
    <dgm:pt modelId="{946D7139-7F00-4287-B1FE-45168579F89A}" type="pres">
      <dgm:prSet presAssocID="{6DC7DD9E-7025-4A1B-9DB0-27B54FB9409D}" presName="childNode" presStyleLbl="node1" presStyleIdx="26" presStyleCnt="68" custLinFactNeighborX="-5743" custLinFactNeighborY="-102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F2301D4-A1F6-4308-86E7-72A7C40A7F63}" type="pres">
      <dgm:prSet presAssocID="{6DC7DD9E-7025-4A1B-9DB0-27B54FB9409D}" presName="aSpace2" presStyleCnt="0"/>
      <dgm:spPr/>
    </dgm:pt>
    <dgm:pt modelId="{9B190F1C-D617-4A96-ACC5-27D02FE7E8AB}" type="pres">
      <dgm:prSet presAssocID="{674E6311-028A-4A7D-86F0-64A98071595D}" presName="childNode" presStyleLbl="node1" presStyleIdx="27" presStyleCnt="68" custLinFactNeighborX="4034" custLinFactNeighborY="-102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7FF5867-6053-4D9B-BE17-4F1A990C8273}" type="pres">
      <dgm:prSet presAssocID="{674E6311-028A-4A7D-86F0-64A98071595D}" presName="aSpace2" presStyleCnt="0"/>
      <dgm:spPr/>
    </dgm:pt>
    <dgm:pt modelId="{46426212-04A9-4D0E-A920-AE248C2D4A39}" type="pres">
      <dgm:prSet presAssocID="{7E987613-AADE-444F-A430-2DFBD45AEF1F}" presName="childNode" presStyleLbl="node1" presStyleIdx="28" presStyleCnt="68" custLinFactNeighborX="-5091" custLinFactNeighborY="-102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D92E87E-181A-461F-A8D9-6053FA8D6A88}" type="pres">
      <dgm:prSet presAssocID="{7E987613-AADE-444F-A430-2DFBD45AEF1F}" presName="aSpace2" presStyleCnt="0"/>
      <dgm:spPr/>
    </dgm:pt>
    <dgm:pt modelId="{5BCC42F1-048C-4E02-B912-73AB9FDCA92D}" type="pres">
      <dgm:prSet presAssocID="{97EEB46A-6E15-4B26-A3A9-147113374AB9}" presName="childNode" presStyleLbl="node1" presStyleIdx="29" presStyleCnt="68" custLinFactNeighborX="4034" custLinFactNeighborY="-102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34A7EB9-A6D6-4611-A0BB-604402A2E772}" type="pres">
      <dgm:prSet presAssocID="{97EEB46A-6E15-4B26-A3A9-147113374AB9}" presName="aSpace2" presStyleCnt="0"/>
      <dgm:spPr/>
    </dgm:pt>
    <dgm:pt modelId="{A18DC69B-B1BD-4D2B-BFF8-950C997C5358}" type="pres">
      <dgm:prSet presAssocID="{3A4ADFF0-E935-4FDE-8960-FD6C37B232A5}" presName="childNode" presStyleLbl="node1" presStyleIdx="30" presStyleCnt="68" custLinFactNeighborX="4034" custLinFactNeighborY="-102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78B4460-0594-4A74-9523-C6AC8FE251E6}" type="pres">
      <dgm:prSet presAssocID="{3A4ADFF0-E935-4FDE-8960-FD6C37B232A5}" presName="aSpace2" presStyleCnt="0"/>
      <dgm:spPr/>
    </dgm:pt>
    <dgm:pt modelId="{0DA17191-2C65-4E48-AC8A-9F45844476D6}" type="pres">
      <dgm:prSet presAssocID="{BCC55194-66BD-4957-BDE9-9F97A188AECB}" presName="childNode" presStyleLbl="node1" presStyleIdx="31" presStyleCnt="68" custLinFactNeighborX="4034" custLinFactNeighborY="-102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4CF0580-A105-4D08-9FA6-56F7FAFAAE37}" type="pres">
      <dgm:prSet presAssocID="{BCC55194-66BD-4957-BDE9-9F97A188AECB}" presName="aSpace2" presStyleCnt="0"/>
      <dgm:spPr/>
    </dgm:pt>
    <dgm:pt modelId="{4946D704-75EA-4147-BA1B-7AFEA58AC3C8}" type="pres">
      <dgm:prSet presAssocID="{2A4C907E-2AFA-4EC0-B352-7D976CDE3E7F}" presName="childNode" presStyleLbl="node1" presStyleIdx="32" presStyleCnt="68" custLinFactNeighborX="4034" custLinFactNeighborY="-102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309F657-6C53-4AFF-845D-2710BE7C93B3}" type="pres">
      <dgm:prSet presAssocID="{2A4C907E-2AFA-4EC0-B352-7D976CDE3E7F}" presName="aSpace2" presStyleCnt="0"/>
      <dgm:spPr/>
    </dgm:pt>
    <dgm:pt modelId="{BB42C929-8F3D-42C4-BC0F-576476742000}" type="pres">
      <dgm:prSet presAssocID="{941F9EC0-D720-4D84-84DC-0BBA28D0A5C3}" presName="childNode" presStyleLbl="node1" presStyleIdx="33" presStyleCnt="68" custLinFactNeighborX="-4439" custLinFactNeighborY="-102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2FFC57F-B105-4369-B0EA-79FD3A9E17D0}" type="pres">
      <dgm:prSet presAssocID="{941F9EC0-D720-4D84-84DC-0BBA28D0A5C3}" presName="aSpace2" presStyleCnt="0"/>
      <dgm:spPr/>
    </dgm:pt>
    <dgm:pt modelId="{7C7B9F3E-E2E9-4EEA-BBC0-75F83CCEC8AD}" type="pres">
      <dgm:prSet presAssocID="{10F8B974-BA96-4BA2-B717-C04CCE6C377C}" presName="childNode" presStyleLbl="node1" presStyleIdx="34" presStyleCnt="68" custLinFactNeighborX="4034" custLinFactNeighborY="-102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1D2BF9A-EC0F-4607-8083-186C442CF912}" type="pres">
      <dgm:prSet presAssocID="{10F8B974-BA96-4BA2-B717-C04CCE6C377C}" presName="aSpace2" presStyleCnt="0"/>
      <dgm:spPr/>
    </dgm:pt>
    <dgm:pt modelId="{6B32492F-87D9-493A-86E5-DE6D4523102D}" type="pres">
      <dgm:prSet presAssocID="{1B3DE054-4E07-4B12-940F-FCB5CE836650}" presName="childNode" presStyleLbl="node1" presStyleIdx="35" presStyleCnt="68" custScaleY="139993" custLinFactNeighborX="4034" custLinFactNeighborY="-102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0BE1376-3162-4977-91DF-5249280F5EDC}" type="pres">
      <dgm:prSet presAssocID="{1B3DE054-4E07-4B12-940F-FCB5CE836650}" presName="aSpace2" presStyleCnt="0"/>
      <dgm:spPr/>
    </dgm:pt>
    <dgm:pt modelId="{DEEB3ABF-A974-4B3C-B536-1FBCBC14B247}" type="pres">
      <dgm:prSet presAssocID="{9010150B-70C0-4021-980F-A7396F9DBC6A}" presName="childNode" presStyleLbl="node1" presStyleIdx="36" presStyleCnt="68" custLinFactNeighborX="4034" custLinFactNeighborY="-102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AE79CA9-BB8B-408A-877E-7098833618BC}" type="pres">
      <dgm:prSet presAssocID="{9010150B-70C0-4021-980F-A7396F9DBC6A}" presName="aSpace2" presStyleCnt="0"/>
      <dgm:spPr/>
    </dgm:pt>
    <dgm:pt modelId="{218655C9-7D93-4662-B805-6D9C20FAB88D}" type="pres">
      <dgm:prSet presAssocID="{93D5B175-1340-468B-A088-9EE1D54FE2E6}" presName="childNode" presStyleLbl="node1" presStyleIdx="37" presStyleCnt="68" custLinFactNeighborX="4034" custLinFactNeighborY="-102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F0D3D9A-8E13-4A8D-9867-73C1599F237A}" type="pres">
      <dgm:prSet presAssocID="{93D5B175-1340-468B-A088-9EE1D54FE2E6}" presName="aSpace2" presStyleCnt="0"/>
      <dgm:spPr/>
    </dgm:pt>
    <dgm:pt modelId="{B0F87666-AC48-4D42-9CD6-274D37D3860F}" type="pres">
      <dgm:prSet presAssocID="{BF374359-BDF1-4D07-BE45-6C1F943C23FB}" presName="childNode" presStyleLbl="node1" presStyleIdx="38" presStyleCnt="68" custLinFactNeighborX="4034" custLinFactNeighborY="-102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A831092-0FD6-4D4E-82BA-75A23AC723F6}" type="pres">
      <dgm:prSet presAssocID="{74D7FCDB-B28A-401C-BC44-75FC3E6EF691}" presName="aSpace" presStyleCnt="0"/>
      <dgm:spPr/>
    </dgm:pt>
    <dgm:pt modelId="{CC549664-909F-4EEB-940F-7208932C9811}" type="pres">
      <dgm:prSet presAssocID="{979B697F-1B85-4B3D-868E-F893DD469439}" presName="compNode" presStyleCnt="0"/>
      <dgm:spPr/>
    </dgm:pt>
    <dgm:pt modelId="{27D752BD-14AE-4471-93D9-9A79C0571D43}" type="pres">
      <dgm:prSet presAssocID="{979B697F-1B85-4B3D-868E-F893DD469439}" presName="aNode" presStyleLbl="bgShp" presStyleIdx="3" presStyleCnt="6" custLinFactNeighborX="3227" custLinFactNeighborY="-69"/>
      <dgm:spPr/>
      <dgm:t>
        <a:bodyPr/>
        <a:lstStyle/>
        <a:p>
          <a:endParaRPr lang="en-IN"/>
        </a:p>
      </dgm:t>
    </dgm:pt>
    <dgm:pt modelId="{967C40C3-8997-498D-94EE-EAD8E63248EE}" type="pres">
      <dgm:prSet presAssocID="{979B697F-1B85-4B3D-868E-F893DD469439}" presName="textNode" presStyleLbl="bgShp" presStyleIdx="3" presStyleCnt="6"/>
      <dgm:spPr/>
      <dgm:t>
        <a:bodyPr/>
        <a:lstStyle/>
        <a:p>
          <a:endParaRPr lang="en-IN"/>
        </a:p>
      </dgm:t>
    </dgm:pt>
    <dgm:pt modelId="{2A91DB40-E9E7-49CC-8CF4-E9CFAC52B9BC}" type="pres">
      <dgm:prSet presAssocID="{979B697F-1B85-4B3D-868E-F893DD469439}" presName="compChildNode" presStyleCnt="0"/>
      <dgm:spPr/>
    </dgm:pt>
    <dgm:pt modelId="{B1F76D85-3B72-45B7-894F-EA3D7B9581B4}" type="pres">
      <dgm:prSet presAssocID="{979B697F-1B85-4B3D-868E-F893DD469439}" presName="theInnerList" presStyleCnt="0"/>
      <dgm:spPr/>
    </dgm:pt>
    <dgm:pt modelId="{FE908EA5-E007-49AF-8595-C613F603649A}" type="pres">
      <dgm:prSet presAssocID="{2FEFD835-D615-47AA-82FC-5893569B387C}" presName="childNode" presStyleLbl="node1" presStyleIdx="39" presStyleCnt="68" custLinFactNeighborX="-5743" custLinFactNeighborY="-110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4D4F73E-13A9-42D8-A7DB-765990C332E4}" type="pres">
      <dgm:prSet presAssocID="{2FEFD835-D615-47AA-82FC-5893569B387C}" presName="aSpace2" presStyleCnt="0"/>
      <dgm:spPr/>
    </dgm:pt>
    <dgm:pt modelId="{2CDDF4B8-96E2-4B5C-9E76-A9DB82838B29}" type="pres">
      <dgm:prSet presAssocID="{6BB9443C-CE8E-45D8-AD67-DBEF7E00ED8C}" presName="childNode" presStyleLbl="node1" presStyleIdx="40" presStyleCnt="68" custLinFactNeighborX="4034" custLinFactNeighborY="-110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8546B33-AF10-44CD-9DE9-E9694E34F3CE}" type="pres">
      <dgm:prSet presAssocID="{6BB9443C-CE8E-45D8-AD67-DBEF7E00ED8C}" presName="aSpace2" presStyleCnt="0"/>
      <dgm:spPr/>
    </dgm:pt>
    <dgm:pt modelId="{21679C60-4F7D-4BAD-A1E5-5168205C4C36}" type="pres">
      <dgm:prSet presAssocID="{ADD44DBE-83D2-4B05-A92B-81217C08C4CD}" presName="childNode" presStyleLbl="node1" presStyleIdx="41" presStyleCnt="68" custLinFactNeighborX="4034" custLinFactNeighborY="-110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47CC7C2-DC2D-4CA3-B240-8BADA939F618}" type="pres">
      <dgm:prSet presAssocID="{ADD44DBE-83D2-4B05-A92B-81217C08C4CD}" presName="aSpace2" presStyleCnt="0"/>
      <dgm:spPr/>
    </dgm:pt>
    <dgm:pt modelId="{EB0194CC-CEC5-475C-B185-158DB014BCA9}" type="pres">
      <dgm:prSet presAssocID="{960C9BDD-553B-44BF-A0B0-35DA23A754F9}" presName="childNode" presStyleLbl="node1" presStyleIdx="42" presStyleCnt="68" custLinFactNeighborX="-5677" custLinFactNeighborY="-110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B542957-8D11-40C2-AD31-9451E20A6DB3}" type="pres">
      <dgm:prSet presAssocID="{960C9BDD-553B-44BF-A0B0-35DA23A754F9}" presName="aSpace2" presStyleCnt="0"/>
      <dgm:spPr/>
    </dgm:pt>
    <dgm:pt modelId="{191C048E-5433-45C9-A50E-43BF8FF664A8}" type="pres">
      <dgm:prSet presAssocID="{67315442-C32C-45CC-AC69-B1E3D4C5192E}" presName="childNode" presStyleLbl="node1" presStyleIdx="43" presStyleCnt="68" custLinFactNeighborX="4034" custLinFactNeighborY="-110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8A66CD6-4711-421A-9854-DDFD2DDB284E}" type="pres">
      <dgm:prSet presAssocID="{67315442-C32C-45CC-AC69-B1E3D4C5192E}" presName="aSpace2" presStyleCnt="0"/>
      <dgm:spPr/>
    </dgm:pt>
    <dgm:pt modelId="{C3F938EC-CB64-4024-B141-DC4CC806EFFD}" type="pres">
      <dgm:prSet presAssocID="{8C687932-533B-4D01-8854-9B2BA1CF424A}" presName="childNode" presStyleLbl="node1" presStyleIdx="44" presStyleCnt="68" custLinFactNeighborX="4034" custLinFactNeighborY="-110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91016B9-3088-4BB4-9C64-B72FBD63DF70}" type="pres">
      <dgm:prSet presAssocID="{8C687932-533B-4D01-8854-9B2BA1CF424A}" presName="aSpace2" presStyleCnt="0"/>
      <dgm:spPr/>
    </dgm:pt>
    <dgm:pt modelId="{A6FDB39E-F124-4787-B9C4-C75751EA1258}" type="pres">
      <dgm:prSet presAssocID="{44BE25F6-A993-4E21-B5FC-6114A45B42C4}" presName="childNode" presStyleLbl="node1" presStyleIdx="45" presStyleCnt="68" custLinFactNeighborX="4034" custLinFactNeighborY="-110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C08C0A1-3C0E-464F-A89E-84301EE14FBE}" type="pres">
      <dgm:prSet presAssocID="{44BE25F6-A993-4E21-B5FC-6114A45B42C4}" presName="aSpace2" presStyleCnt="0"/>
      <dgm:spPr/>
    </dgm:pt>
    <dgm:pt modelId="{37C3C4D3-F91D-4579-82C9-4897CFE16497}" type="pres">
      <dgm:prSet presAssocID="{5477F38F-E125-4CCA-9FFF-B83F74EE2972}" presName="childNode" presStyleLbl="node1" presStyleIdx="46" presStyleCnt="68" custLinFactNeighborX="4034" custLinFactNeighborY="-110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25BF475-6297-4D01-A3FE-0CB798205065}" type="pres">
      <dgm:prSet presAssocID="{5477F38F-E125-4CCA-9FFF-B83F74EE2972}" presName="aSpace2" presStyleCnt="0"/>
      <dgm:spPr/>
    </dgm:pt>
    <dgm:pt modelId="{F24CF92C-F7B9-49DA-83B0-4C146C150CA1}" type="pres">
      <dgm:prSet presAssocID="{42737A55-B418-4895-959C-88CB34A252DF}" presName="childNode" presStyleLbl="node1" presStyleIdx="47" presStyleCnt="68" custLinFactNeighborX="4034" custLinFactNeighborY="-110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FE826E7-7DED-42FB-A625-72F9B3477F61}" type="pres">
      <dgm:prSet presAssocID="{42737A55-B418-4895-959C-88CB34A252DF}" presName="aSpace2" presStyleCnt="0"/>
      <dgm:spPr/>
    </dgm:pt>
    <dgm:pt modelId="{BA65FA06-CA03-47CF-BD5F-1293CEFED15C}" type="pres">
      <dgm:prSet presAssocID="{8C8DA0E1-52CA-4713-B648-A661B9FA74F4}" presName="childNode" presStyleLbl="node1" presStyleIdx="48" presStyleCnt="68" custLinFactNeighborX="-5406" custLinFactNeighborY="-110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62F4B28-FED9-4742-A88A-8EA5DCCF6AA6}" type="pres">
      <dgm:prSet presAssocID="{8C8DA0E1-52CA-4713-B648-A661B9FA74F4}" presName="aSpace2" presStyleCnt="0"/>
      <dgm:spPr/>
    </dgm:pt>
    <dgm:pt modelId="{1D81F637-EE69-4FBA-9B68-AD233084491D}" type="pres">
      <dgm:prSet presAssocID="{0D6129A2-8D01-4B8F-A271-85B5289B689A}" presName="childNode" presStyleLbl="node1" presStyleIdx="49" presStyleCnt="68" custLinFactNeighborX="3354" custLinFactNeighborY="-110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7EA29A3-D81A-43E7-9F53-F9EFA57F4FA5}" type="pres">
      <dgm:prSet presAssocID="{0D6129A2-8D01-4B8F-A271-85B5289B689A}" presName="aSpace2" presStyleCnt="0"/>
      <dgm:spPr/>
    </dgm:pt>
    <dgm:pt modelId="{FEE48CAF-CA66-4BF8-BBA3-95A7FCD2D9E0}" type="pres">
      <dgm:prSet presAssocID="{E679DFB7-BAC5-4E48-A78E-4D5C44144DEA}" presName="childNode" presStyleLbl="node1" presStyleIdx="50" presStyleCnt="68" custLinFactNeighborX="3354" custLinFactNeighborY="-110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F8A2A07-157A-46FB-BF34-95B597A9A2A7}" type="pres">
      <dgm:prSet presAssocID="{E679DFB7-BAC5-4E48-A78E-4D5C44144DEA}" presName="aSpace2" presStyleCnt="0"/>
      <dgm:spPr/>
    </dgm:pt>
    <dgm:pt modelId="{96296ED1-A8F6-40FE-8490-D007856E21DB}" type="pres">
      <dgm:prSet presAssocID="{9ACA9C9F-ADE9-44DA-A907-3D1673C1BE29}" presName="childNode" presStyleLbl="node1" presStyleIdx="51" presStyleCnt="68" custLinFactNeighborX="3354" custLinFactNeighborY="-110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2BC725B-52D6-471E-8D9C-C5F876817130}" type="pres">
      <dgm:prSet presAssocID="{9ACA9C9F-ADE9-44DA-A907-3D1673C1BE29}" presName="aSpace2" presStyleCnt="0"/>
      <dgm:spPr/>
    </dgm:pt>
    <dgm:pt modelId="{1C83C05B-7892-4767-89DF-681D4951E2D5}" type="pres">
      <dgm:prSet presAssocID="{207E2A82-F89C-45BC-8949-20A6E9FD3C03}" presName="childNode" presStyleLbl="node1" presStyleIdx="52" presStyleCnt="68" custLinFactNeighborX="3354" custLinFactNeighborY="-1104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90DFBEF-CA74-4BBC-91D8-A62CAC826B47}" type="pres">
      <dgm:prSet presAssocID="{979B697F-1B85-4B3D-868E-F893DD469439}" presName="aSpace" presStyleCnt="0"/>
      <dgm:spPr/>
    </dgm:pt>
    <dgm:pt modelId="{C8D7FC3A-8BAF-4F1D-83AC-4680D9F6E9DE}" type="pres">
      <dgm:prSet presAssocID="{4AE857B4-2577-4047-81F0-5EEF7A3EA886}" presName="compNode" presStyleCnt="0"/>
      <dgm:spPr/>
    </dgm:pt>
    <dgm:pt modelId="{91207EF2-D2A7-481A-954D-0A3078D42F48}" type="pres">
      <dgm:prSet presAssocID="{4AE857B4-2577-4047-81F0-5EEF7A3EA886}" presName="aNode" presStyleLbl="bgShp" presStyleIdx="4" presStyleCnt="6" custScaleX="111510" custLinFactNeighborX="3227" custLinFactNeighborY="-69"/>
      <dgm:spPr/>
      <dgm:t>
        <a:bodyPr/>
        <a:lstStyle/>
        <a:p>
          <a:endParaRPr lang="en-IN"/>
        </a:p>
      </dgm:t>
    </dgm:pt>
    <dgm:pt modelId="{5E0F8643-534C-4A3A-B7AC-16E5110F9E07}" type="pres">
      <dgm:prSet presAssocID="{4AE857B4-2577-4047-81F0-5EEF7A3EA886}" presName="textNode" presStyleLbl="bgShp" presStyleIdx="4" presStyleCnt="6"/>
      <dgm:spPr/>
      <dgm:t>
        <a:bodyPr/>
        <a:lstStyle/>
        <a:p>
          <a:endParaRPr lang="en-IN"/>
        </a:p>
      </dgm:t>
    </dgm:pt>
    <dgm:pt modelId="{C8210133-4BFE-403B-8A97-620A00A08FAC}" type="pres">
      <dgm:prSet presAssocID="{4AE857B4-2577-4047-81F0-5EEF7A3EA886}" presName="compChildNode" presStyleCnt="0"/>
      <dgm:spPr/>
    </dgm:pt>
    <dgm:pt modelId="{47B56AEC-FDF2-4C94-8656-81C0D57F6934}" type="pres">
      <dgm:prSet presAssocID="{4AE857B4-2577-4047-81F0-5EEF7A3EA886}" presName="theInnerList" presStyleCnt="0"/>
      <dgm:spPr/>
    </dgm:pt>
    <dgm:pt modelId="{5D234606-B3EF-4060-A396-3EF17FEE3C17}" type="pres">
      <dgm:prSet presAssocID="{42FEA054-64D8-4E9B-A939-252596A933D0}" presName="childNode" presStyleLbl="node1" presStyleIdx="53" presStyleCnt="68" custLinFactNeighborX="-5743" custLinFactNeighborY="-627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1E8418A-E662-47F4-8420-D5DF26FF86CF}" type="pres">
      <dgm:prSet presAssocID="{42FEA054-64D8-4E9B-A939-252596A933D0}" presName="aSpace2" presStyleCnt="0"/>
      <dgm:spPr/>
    </dgm:pt>
    <dgm:pt modelId="{986F4BA1-2696-4DAB-85C8-7C438EF69858}" type="pres">
      <dgm:prSet presAssocID="{6CE463F3-CFC5-4196-A7BD-9BD1F1D13D6A}" presName="childNode" presStyleLbl="node1" presStyleIdx="54" presStyleCnt="68" custLinFactNeighborX="-5743" custLinFactNeighborY="-627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8F5AD36-1DEE-4C7D-9C2D-212DD308533A}" type="pres">
      <dgm:prSet presAssocID="{6CE463F3-CFC5-4196-A7BD-9BD1F1D13D6A}" presName="aSpace2" presStyleCnt="0"/>
      <dgm:spPr/>
    </dgm:pt>
    <dgm:pt modelId="{2BB84F6A-F1BB-4BDD-A854-38C76C8D6F4E}" type="pres">
      <dgm:prSet presAssocID="{B27CFAD5-831C-411A-AD77-3F37F2C8C235}" presName="childNode" presStyleLbl="node1" presStyleIdx="55" presStyleCnt="68" custLinFactNeighborX="1557" custLinFactNeighborY="-627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F9B3DFD-0184-475E-8A55-8FC055A2D7A2}" type="pres">
      <dgm:prSet presAssocID="{B27CFAD5-831C-411A-AD77-3F37F2C8C235}" presName="aSpace2" presStyleCnt="0"/>
      <dgm:spPr/>
    </dgm:pt>
    <dgm:pt modelId="{1A668124-F27D-4856-89D7-7CA769A20270}" type="pres">
      <dgm:prSet presAssocID="{0763CDC3-2833-4881-8D0F-3E6598B3D8A4}" presName="childNode" presStyleLbl="node1" presStyleIdx="56" presStyleCnt="68" custLinFactNeighborX="1557" custLinFactNeighborY="-627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C5D69C3-757F-46D1-BD75-D860285AA5C0}" type="pres">
      <dgm:prSet presAssocID="{0763CDC3-2833-4881-8D0F-3E6598B3D8A4}" presName="aSpace2" presStyleCnt="0"/>
      <dgm:spPr/>
    </dgm:pt>
    <dgm:pt modelId="{F91B4903-285E-4665-A2AD-9E06B89931A0}" type="pres">
      <dgm:prSet presAssocID="{DC75250F-0FAE-4079-951F-C6B0A23F99F1}" presName="childNode" presStyleLbl="node1" presStyleIdx="57" presStyleCnt="68" custLinFactNeighborX="-5743" custLinFactNeighborY="-627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2C9747F-D775-48DC-AEE5-D314AEF7B272}" type="pres">
      <dgm:prSet presAssocID="{DC75250F-0FAE-4079-951F-C6B0A23F99F1}" presName="aSpace2" presStyleCnt="0"/>
      <dgm:spPr/>
    </dgm:pt>
    <dgm:pt modelId="{BD4D29AE-2919-4E44-A2E5-0F5D9D3DAA48}" type="pres">
      <dgm:prSet presAssocID="{11E1EF69-1A38-4A20-84FF-13EFA9931ACF}" presName="childNode" presStyleLbl="node1" presStyleIdx="58" presStyleCnt="68" custLinFactNeighborX="4477" custLinFactNeighborY="-627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8A38B54-FD1C-4900-8FBA-5D32BA771E75}" type="pres">
      <dgm:prSet presAssocID="{11E1EF69-1A38-4A20-84FF-13EFA9931ACF}" presName="aSpace2" presStyleCnt="0"/>
      <dgm:spPr/>
    </dgm:pt>
    <dgm:pt modelId="{21363D40-D3C0-4129-B2C7-7E9F6FA693E5}" type="pres">
      <dgm:prSet presAssocID="{97A22FFD-055F-46EB-8E62-7EDAB9B88622}" presName="childNode" presStyleLbl="node1" presStyleIdx="59" presStyleCnt="68" custLinFactNeighborX="4477" custLinFactNeighborY="-627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A24710E-450F-4389-B244-6F028E788B1C}" type="pres">
      <dgm:prSet presAssocID="{97A22FFD-055F-46EB-8E62-7EDAB9B88622}" presName="aSpace2" presStyleCnt="0"/>
      <dgm:spPr/>
    </dgm:pt>
    <dgm:pt modelId="{CB0B5D12-E4C7-42EC-A4B2-CD48DBF44473}" type="pres">
      <dgm:prSet presAssocID="{D93EF143-736C-455C-AB1F-60419E695BB2}" presName="childNode" presStyleLbl="node1" presStyleIdx="60" presStyleCnt="68" custLinFactNeighborX="4477" custLinFactNeighborY="-627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B56D6CD-BFB9-4BB0-8670-F24245C56E19}" type="pres">
      <dgm:prSet presAssocID="{4AE857B4-2577-4047-81F0-5EEF7A3EA886}" presName="aSpace" presStyleCnt="0"/>
      <dgm:spPr/>
    </dgm:pt>
    <dgm:pt modelId="{67266D6C-43A5-48E8-A8D0-8C4B4083EAC7}" type="pres">
      <dgm:prSet presAssocID="{20B25A9B-C967-4225-92D5-5656F7025119}" presName="compNode" presStyleCnt="0"/>
      <dgm:spPr/>
    </dgm:pt>
    <dgm:pt modelId="{F29F60B2-35A4-4643-AB3C-9982335D0E5C}" type="pres">
      <dgm:prSet presAssocID="{20B25A9B-C967-4225-92D5-5656F7025119}" presName="aNode" presStyleLbl="bgShp" presStyleIdx="5" presStyleCnt="6" custLinFactNeighborX="3227" custLinFactNeighborY="-69"/>
      <dgm:spPr/>
      <dgm:t>
        <a:bodyPr/>
        <a:lstStyle/>
        <a:p>
          <a:endParaRPr lang="en-IN"/>
        </a:p>
      </dgm:t>
    </dgm:pt>
    <dgm:pt modelId="{FE29EAC1-7108-46FF-ADA2-E26820935D42}" type="pres">
      <dgm:prSet presAssocID="{20B25A9B-C967-4225-92D5-5656F7025119}" presName="textNode" presStyleLbl="bgShp" presStyleIdx="5" presStyleCnt="6"/>
      <dgm:spPr/>
      <dgm:t>
        <a:bodyPr/>
        <a:lstStyle/>
        <a:p>
          <a:endParaRPr lang="en-IN"/>
        </a:p>
      </dgm:t>
    </dgm:pt>
    <dgm:pt modelId="{71E5A16B-2502-48C4-8626-A15C6D7458A0}" type="pres">
      <dgm:prSet presAssocID="{20B25A9B-C967-4225-92D5-5656F7025119}" presName="compChildNode" presStyleCnt="0"/>
      <dgm:spPr/>
    </dgm:pt>
    <dgm:pt modelId="{FE2E6F30-9F58-4B6D-A45B-52B73B54ACE2}" type="pres">
      <dgm:prSet presAssocID="{20B25A9B-C967-4225-92D5-5656F7025119}" presName="theInnerList" presStyleCnt="0"/>
      <dgm:spPr/>
    </dgm:pt>
    <dgm:pt modelId="{CDDE96C0-0579-49CD-9B27-975C279E41A2}" type="pres">
      <dgm:prSet presAssocID="{A75B0F1F-7432-4BAA-A252-08E7F10F8135}" presName="childNode" presStyleLbl="node1" presStyleIdx="61" presStyleCnt="68" custLinFactNeighborX="-5743" custLinFactNeighborY="-548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A38EA1A-EEED-4AE0-92D7-BCB0C4596515}" type="pres">
      <dgm:prSet presAssocID="{A75B0F1F-7432-4BAA-A252-08E7F10F8135}" presName="aSpace2" presStyleCnt="0"/>
      <dgm:spPr/>
    </dgm:pt>
    <dgm:pt modelId="{FC67CE32-3FF5-4489-94C6-858FB4E914F5}" type="pres">
      <dgm:prSet presAssocID="{774596EF-3175-42CF-97A7-BBF6ED669F92}" presName="childNode" presStyleLbl="node1" presStyleIdx="62" presStyleCnt="68" custLinFactNeighborX="5207" custLinFactNeighborY="-548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42FFE57-2E3F-4280-AE75-7A464392C82E}" type="pres">
      <dgm:prSet presAssocID="{774596EF-3175-42CF-97A7-BBF6ED669F92}" presName="aSpace2" presStyleCnt="0"/>
      <dgm:spPr/>
    </dgm:pt>
    <dgm:pt modelId="{798B1919-88B0-480F-9137-31F000B10EEA}" type="pres">
      <dgm:prSet presAssocID="{A7E9ABE2-1ACE-407F-8639-4B8EC898495B}" presName="childNode" presStyleLbl="node1" presStyleIdx="63" presStyleCnt="68" custLinFactNeighborX="5207" custLinFactNeighborY="-548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E2D2BEE-CA4A-4F88-A683-6AA7F0A5D14C}" type="pres">
      <dgm:prSet presAssocID="{A7E9ABE2-1ACE-407F-8639-4B8EC898495B}" presName="aSpace2" presStyleCnt="0"/>
      <dgm:spPr/>
    </dgm:pt>
    <dgm:pt modelId="{A0C8B418-D371-4684-A372-EB1052B1CBBC}" type="pres">
      <dgm:prSet presAssocID="{E97005EF-883B-48F0-8340-8EE0EC37A6B8}" presName="childNode" presStyleLbl="node1" presStyleIdx="64" presStyleCnt="68" custLinFactNeighborX="5207" custLinFactNeighborY="-548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E802A51-F16B-4552-BAE9-70E368356CFC}" type="pres">
      <dgm:prSet presAssocID="{E97005EF-883B-48F0-8340-8EE0EC37A6B8}" presName="aSpace2" presStyleCnt="0"/>
      <dgm:spPr/>
    </dgm:pt>
    <dgm:pt modelId="{134EF62C-CFFC-4277-BA09-75C210B4CB6C}" type="pres">
      <dgm:prSet presAssocID="{0FA9CF20-AD62-48B2-8890-36FC646EE684}" presName="childNode" presStyleLbl="node1" presStyleIdx="65" presStyleCnt="68" custLinFactNeighborX="5207" custLinFactNeighborY="-548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7EAE34D-CE2F-4BF8-8800-0154AE6B38D4}" type="pres">
      <dgm:prSet presAssocID="{0FA9CF20-AD62-48B2-8890-36FC646EE684}" presName="aSpace2" presStyleCnt="0"/>
      <dgm:spPr/>
    </dgm:pt>
    <dgm:pt modelId="{434727B6-166B-4999-83B6-560944A804AA}" type="pres">
      <dgm:prSet presAssocID="{29617D3C-65D6-48A8-8615-4AD8CAADCEE8}" presName="childNode" presStyleLbl="node1" presStyleIdx="66" presStyleCnt="68" custLinFactNeighborX="5207" custLinFactNeighborY="-548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FFA8512-B562-4A42-B69B-1A8878D2A582}" type="pres">
      <dgm:prSet presAssocID="{29617D3C-65D6-48A8-8615-4AD8CAADCEE8}" presName="aSpace2" presStyleCnt="0"/>
      <dgm:spPr/>
    </dgm:pt>
    <dgm:pt modelId="{211F01D8-080D-4C04-8B21-5037609CEF43}" type="pres">
      <dgm:prSet presAssocID="{2DDBA3CC-45C4-49E5-BB0F-1FA775DD580A}" presName="childNode" presStyleLbl="node1" presStyleIdx="67" presStyleCnt="68" custLinFactNeighborX="5207" custLinFactNeighborY="-548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5C264B4-EA87-4796-B608-E738FE467A2E}" type="presOf" srcId="{B3B25CC3-C0F3-429D-84FF-C3739ECECA5A}" destId="{B0E5E9E2-F153-4700-B294-0A4EE83F4665}" srcOrd="0" destOrd="0" presId="urn:microsoft.com/office/officeart/2005/8/layout/lProcess2"/>
    <dgm:cxn modelId="{70EE452B-D982-4D4D-BCC6-3CAC19529E00}" type="presOf" srcId="{97EEB46A-6E15-4B26-A3A9-147113374AB9}" destId="{5BCC42F1-048C-4E02-B912-73AB9FDCA92D}" srcOrd="0" destOrd="0" presId="urn:microsoft.com/office/officeart/2005/8/layout/lProcess2"/>
    <dgm:cxn modelId="{B266CB8E-84D4-4A25-8DCF-D1F0E2D64DDC}" srcId="{4AE857B4-2577-4047-81F0-5EEF7A3EA886}" destId="{11E1EF69-1A38-4A20-84FF-13EFA9931ACF}" srcOrd="5" destOrd="0" parTransId="{A41C5ADE-20E2-41AD-A5D6-2D8A494432AC}" sibTransId="{02ED1AE4-4CF1-4643-914E-652930D0C428}"/>
    <dgm:cxn modelId="{A561B74E-434B-43BC-B6D3-E0A459FC8AFF}" type="presOf" srcId="{941F9EC0-D720-4D84-84DC-0BBA28D0A5C3}" destId="{BB42C929-8F3D-42C4-BC0F-576476742000}" srcOrd="0" destOrd="0" presId="urn:microsoft.com/office/officeart/2005/8/layout/lProcess2"/>
    <dgm:cxn modelId="{01CA3A5C-0365-44EE-B18A-1CF9592DFF56}" type="presOf" srcId="{0D6129A2-8D01-4B8F-A271-85B5289B689A}" destId="{1D81F637-EE69-4FBA-9B68-AD233084491D}" srcOrd="0" destOrd="0" presId="urn:microsoft.com/office/officeart/2005/8/layout/lProcess2"/>
    <dgm:cxn modelId="{803CB40A-15E4-40E1-833E-822C50A331E7}" type="presOf" srcId="{056602A2-3AC1-4ED3-A018-D97396E78A99}" destId="{64D3E411-B83F-493D-A340-4020E5F87423}" srcOrd="0" destOrd="0" presId="urn:microsoft.com/office/officeart/2005/8/layout/lProcess2"/>
    <dgm:cxn modelId="{0882360B-9D80-4733-A969-D86058F23AC9}" type="presOf" srcId="{2FEFD835-D615-47AA-82FC-5893569B387C}" destId="{FE908EA5-E007-49AF-8595-C613F603649A}" srcOrd="0" destOrd="0" presId="urn:microsoft.com/office/officeart/2005/8/layout/lProcess2"/>
    <dgm:cxn modelId="{49CDC08C-9B7F-48CC-90C1-A8BAF8462FB8}" srcId="{6B0BF4AE-CAC3-415D-9EFA-62D49FD88DA5}" destId="{74D3A1F0-B30C-4DAE-A30D-040897FB49EE}" srcOrd="1" destOrd="0" parTransId="{E3C79AB6-447A-4173-9BEB-5467DC34AD38}" sibTransId="{0A6E7A46-145B-42AA-9839-F233476FE6B7}"/>
    <dgm:cxn modelId="{2DE7B925-D989-4A42-8A9B-92047826D06A}" srcId="{979B697F-1B85-4B3D-868E-F893DD469439}" destId="{8C687932-533B-4D01-8854-9B2BA1CF424A}" srcOrd="5" destOrd="0" parTransId="{D3DE398A-B4CB-41A6-AEBC-106D310484BB}" sibTransId="{A44B5A51-EC8E-4FFD-8033-C188132E27E2}"/>
    <dgm:cxn modelId="{35E706B0-EA5A-476D-B2DB-571F836FC228}" srcId="{74D7FCDB-B28A-401C-BC44-75FC3E6EF691}" destId="{97EEB46A-6E15-4B26-A3A9-147113374AB9}" srcOrd="3" destOrd="0" parTransId="{10C92502-47A9-4A1D-B402-E0C745F210DF}" sibTransId="{A0B04F80-EA0F-4602-8945-8323963D7FF4}"/>
    <dgm:cxn modelId="{300A53E1-85C9-4D37-A5B8-E868D99C2E00}" type="presOf" srcId="{11E1EF69-1A38-4A20-84FF-13EFA9931ACF}" destId="{BD4D29AE-2919-4E44-A2E5-0F5D9D3DAA48}" srcOrd="0" destOrd="0" presId="urn:microsoft.com/office/officeart/2005/8/layout/lProcess2"/>
    <dgm:cxn modelId="{E9210955-EDB7-4AA5-BC5C-0A67E8EC5D9A}" type="presOf" srcId="{A7E9ABE2-1ACE-407F-8639-4B8EC898495B}" destId="{798B1919-88B0-480F-9137-31F000B10EEA}" srcOrd="0" destOrd="0" presId="urn:microsoft.com/office/officeart/2005/8/layout/lProcess2"/>
    <dgm:cxn modelId="{5CC09946-332E-4017-8E1B-4DF4BEE971A0}" type="presOf" srcId="{D93EF143-736C-455C-AB1F-60419E695BB2}" destId="{CB0B5D12-E4C7-42EC-A4B2-CD48DBF44473}" srcOrd="0" destOrd="0" presId="urn:microsoft.com/office/officeart/2005/8/layout/lProcess2"/>
    <dgm:cxn modelId="{BDA67BD9-17D3-4EE4-9513-C7B31632F8E7}" type="presOf" srcId="{774596EF-3175-42CF-97A7-BBF6ED669F92}" destId="{FC67CE32-3FF5-4489-94C6-858FB4E914F5}" srcOrd="0" destOrd="0" presId="urn:microsoft.com/office/officeart/2005/8/layout/lProcess2"/>
    <dgm:cxn modelId="{D5C9E194-AEDA-4475-8146-347B47DB3C1D}" type="presOf" srcId="{6B0BF4AE-CAC3-415D-9EFA-62D49FD88DA5}" destId="{891EC07F-8FF0-4459-A40F-A58C23105067}" srcOrd="0" destOrd="0" presId="urn:microsoft.com/office/officeart/2005/8/layout/lProcess2"/>
    <dgm:cxn modelId="{B139B1A3-8260-4BC7-8DCF-4E5AF7676EED}" srcId="{7FC3674F-DE10-45DD-8FF1-E56D18B18B5E}" destId="{039EF90A-BA3E-4680-A6A7-DD22B933A695}" srcOrd="0" destOrd="0" parTransId="{39E87FF9-DE0A-4509-85E6-A55620C2C759}" sibTransId="{D5236270-D77A-40B7-9790-CE199B996598}"/>
    <dgm:cxn modelId="{55550789-FB41-4FBF-A111-8B2471AB46F0}" type="presOf" srcId="{9FE00539-F8BE-4D0D-B297-4C93CD227941}" destId="{DA5E450F-AA9F-463B-8B89-8FCC6E5A6E7B}" srcOrd="0" destOrd="0" presId="urn:microsoft.com/office/officeart/2005/8/layout/lProcess2"/>
    <dgm:cxn modelId="{4DC790DB-4E50-4117-822D-A82E13A6CDBF}" srcId="{20B25A9B-C967-4225-92D5-5656F7025119}" destId="{A7E9ABE2-1ACE-407F-8639-4B8EC898495B}" srcOrd="2" destOrd="0" parTransId="{B56A67D2-B628-45C4-90E6-005E4E0CB1C0}" sibTransId="{E566C458-A759-4FCC-AA8D-3A29E08B85B5}"/>
    <dgm:cxn modelId="{6BF88574-EE3E-4A50-A9BB-A38EF4AEF018}" type="presOf" srcId="{3BCC8F08-98C3-4749-822F-743C5041E3D4}" destId="{C611F65E-9358-4698-B31A-DD63A8D661B6}" srcOrd="0" destOrd="0" presId="urn:microsoft.com/office/officeart/2005/8/layout/lProcess2"/>
    <dgm:cxn modelId="{F1FD957B-FEBF-4E81-803E-296482A71BFE}" srcId="{7FC3674F-DE10-45DD-8FF1-E56D18B18B5E}" destId="{AC05C4F2-CAF1-429B-93F6-5EBFD5186B80}" srcOrd="9" destOrd="0" parTransId="{C180969C-E734-4A78-8FA8-A57CFF829C7C}" sibTransId="{7FF151F4-D5F9-46C7-A585-50190DD50E7B}"/>
    <dgm:cxn modelId="{C51E7AAA-B615-4DF2-A4D1-2AA7908BB3C8}" type="presOf" srcId="{4A4EA8DF-3254-4A5E-8E68-9D154186BA8E}" destId="{184E47F1-B7E7-4DEF-9FA3-BA2E28C5B51D}" srcOrd="0" destOrd="0" presId="urn:microsoft.com/office/officeart/2005/8/layout/lProcess2"/>
    <dgm:cxn modelId="{8D9E4F5A-CCAB-4215-B50D-191ABF5861BB}" type="presOf" srcId="{74D7FCDB-B28A-401C-BC44-75FC3E6EF691}" destId="{A57787CE-54B3-401B-B6D1-E5319DCCDB14}" srcOrd="0" destOrd="0" presId="urn:microsoft.com/office/officeart/2005/8/layout/lProcess2"/>
    <dgm:cxn modelId="{9EE52594-381F-4E67-9AEE-953459EF8F55}" type="presOf" srcId="{BF374359-BDF1-4D07-BE45-6C1F943C23FB}" destId="{B0F87666-AC48-4D42-9CD6-274D37D3860F}" srcOrd="0" destOrd="0" presId="urn:microsoft.com/office/officeart/2005/8/layout/lProcess2"/>
    <dgm:cxn modelId="{1CAC4872-87CC-4FB5-A39B-11B121DE8A90}" srcId="{74D7FCDB-B28A-401C-BC44-75FC3E6EF691}" destId="{9010150B-70C0-4021-980F-A7396F9DBC6A}" srcOrd="10" destOrd="0" parTransId="{022BAC29-E199-4E53-ABBE-B676580ED364}" sibTransId="{48D4A29F-422C-487D-BCEA-8B04BAC42FF3}"/>
    <dgm:cxn modelId="{60B2695E-8EC6-47ED-A880-E410643CE652}" srcId="{7FC3674F-DE10-45DD-8FF1-E56D18B18B5E}" destId="{3A6686F0-6870-4C07-ACC9-AA95DC671235}" srcOrd="10" destOrd="0" parTransId="{934165A1-FD56-4A39-83C5-E90C1A488B84}" sibTransId="{FFF82FB4-1D47-46AE-9845-914340663C44}"/>
    <dgm:cxn modelId="{7A24FE06-D72E-4182-A644-7BAE35D0646E}" srcId="{20B25A9B-C967-4225-92D5-5656F7025119}" destId="{E97005EF-883B-48F0-8340-8EE0EC37A6B8}" srcOrd="3" destOrd="0" parTransId="{07A578BF-2F48-42C4-906B-1553BF7A4BB7}" sibTransId="{2E27E79C-58D8-4345-BBC7-BA14D5DF1196}"/>
    <dgm:cxn modelId="{54D8DCA0-3A24-4BA7-AA5D-F635D5B8BB63}" type="presOf" srcId="{E2B7633F-163C-4386-BF30-84EBE521B25E}" destId="{8D5074C2-24CB-4272-A70F-A4C7463FB9B5}" srcOrd="0" destOrd="0" presId="urn:microsoft.com/office/officeart/2005/8/layout/lProcess2"/>
    <dgm:cxn modelId="{8AE06897-9201-486C-B36F-5BA03D153B35}" type="presOf" srcId="{4137DBDA-A882-4755-AA60-7F6580768CD3}" destId="{FFE4FF13-1324-417D-BCF9-E47BF44AE1D1}" srcOrd="0" destOrd="0" presId="urn:microsoft.com/office/officeart/2005/8/layout/lProcess2"/>
    <dgm:cxn modelId="{2F7A3EFA-C7A1-49A7-AB66-88441570F34A}" type="presOf" srcId="{D6A2A7C0-7D56-4C68-B9AC-4618B69354A9}" destId="{6B9017C9-DE3A-4760-BDD1-CA43AFA4FCB8}" srcOrd="0" destOrd="0" presId="urn:microsoft.com/office/officeart/2005/8/layout/lProcess2"/>
    <dgm:cxn modelId="{0D27FDDC-432B-4BDF-9747-2B39ECAD3D2F}" srcId="{BE37635C-43FD-4A1C-BF32-F53715CD54D8}" destId="{20B25A9B-C967-4225-92D5-5656F7025119}" srcOrd="5" destOrd="0" parTransId="{362F7D97-8D56-4E6A-BFE0-4DA908750C58}" sibTransId="{28BEF488-32FA-4D50-90BA-7D97A0100406}"/>
    <dgm:cxn modelId="{EBF59168-FE4D-4A29-9BE4-7A2C5AF488B0}" type="presOf" srcId="{ADD44DBE-83D2-4B05-A92B-81217C08C4CD}" destId="{21679C60-4F7D-4BAD-A1E5-5168205C4C36}" srcOrd="0" destOrd="0" presId="urn:microsoft.com/office/officeart/2005/8/layout/lProcess2"/>
    <dgm:cxn modelId="{40CD6097-4E65-4491-BEF9-103837C68ED9}" srcId="{7FC3674F-DE10-45DD-8FF1-E56D18B18B5E}" destId="{B3B25CC3-C0F3-429D-84FF-C3739ECECA5A}" srcOrd="11" destOrd="0" parTransId="{D3190A1E-329D-445D-BF83-8148E2415C52}" sibTransId="{4859F3A2-7FF7-4A04-86A5-ECE906B617D5}"/>
    <dgm:cxn modelId="{1D0908DC-D865-43D9-B711-FA0738A224AC}" type="presOf" srcId="{29617D3C-65D6-48A8-8615-4AD8CAADCEE8}" destId="{434727B6-166B-4999-83B6-560944A804AA}" srcOrd="0" destOrd="0" presId="urn:microsoft.com/office/officeart/2005/8/layout/lProcess2"/>
    <dgm:cxn modelId="{65FAA0CD-7AAA-4ABB-A2F7-58620B35AF45}" type="presOf" srcId="{9010150B-70C0-4021-980F-A7396F9DBC6A}" destId="{DEEB3ABF-A974-4B3C-B536-1FBCBC14B247}" srcOrd="0" destOrd="0" presId="urn:microsoft.com/office/officeart/2005/8/layout/lProcess2"/>
    <dgm:cxn modelId="{5DD9A322-941E-440C-BC4D-5502D2CC2840}" type="presOf" srcId="{960C9BDD-553B-44BF-A0B0-35DA23A754F9}" destId="{EB0194CC-CEC5-475C-B185-158DB014BCA9}" srcOrd="0" destOrd="0" presId="urn:microsoft.com/office/officeart/2005/8/layout/lProcess2"/>
    <dgm:cxn modelId="{0D55E17C-9AB3-409E-AD22-7E38F084B48B}" srcId="{6B0BF4AE-CAC3-415D-9EFA-62D49FD88DA5}" destId="{4BC272D4-6293-44F3-AFB3-CD59ACBAF10D}" srcOrd="5" destOrd="0" parTransId="{490C7A13-D797-4CD7-A052-DC789C6BC744}" sibTransId="{33720641-AE8C-44E8-B56F-41597C8E7830}"/>
    <dgm:cxn modelId="{57E68F22-2765-4432-B405-23364EC2989A}" type="presOf" srcId="{392E988A-122F-48E6-A8C0-5415FA832934}" destId="{544AF1BB-44BE-4E1B-847D-4A5E369DDB4B}" srcOrd="0" destOrd="0" presId="urn:microsoft.com/office/officeart/2005/8/layout/lProcess2"/>
    <dgm:cxn modelId="{33DD8467-0B8A-4AA2-9484-6E534796E4B7}" srcId="{4AE857B4-2577-4047-81F0-5EEF7A3EA886}" destId="{DC75250F-0FAE-4079-951F-C6B0A23F99F1}" srcOrd="4" destOrd="0" parTransId="{66BED871-205A-4DF1-B4BD-BD35BF9FF8AA}" sibTransId="{073978DA-13FF-4C01-B5FB-566BCD87F4A2}"/>
    <dgm:cxn modelId="{2507F03B-6127-42F2-BCFF-1D2689C4A5B0}" type="presOf" srcId="{0763CDC3-2833-4881-8D0F-3E6598B3D8A4}" destId="{1A668124-F27D-4856-89D7-7CA769A20270}" srcOrd="0" destOrd="0" presId="urn:microsoft.com/office/officeart/2005/8/layout/lProcess2"/>
    <dgm:cxn modelId="{85730280-1A2E-48A2-914F-276CB392B15A}" type="presOf" srcId="{4AE857B4-2577-4047-81F0-5EEF7A3EA886}" destId="{5E0F8643-534C-4A3A-B7AC-16E5110F9E07}" srcOrd="1" destOrd="0" presId="urn:microsoft.com/office/officeart/2005/8/layout/lProcess2"/>
    <dgm:cxn modelId="{C151B1C5-E5FE-4D93-8D72-152DB9F4D8A2}" srcId="{7FC3674F-DE10-45DD-8FF1-E56D18B18B5E}" destId="{9FE00539-F8BE-4D0D-B297-4C93CD227941}" srcOrd="4" destOrd="0" parTransId="{BB61AE2A-B245-4520-89F1-D3FFAF7FB4C2}" sibTransId="{75B0DA0C-6609-4FDF-A9CA-13FE3966C515}"/>
    <dgm:cxn modelId="{EA0928D9-C553-4258-BBA0-5EBE5A09EFD6}" type="presOf" srcId="{AC05C4F2-CAF1-429B-93F6-5EBFD5186B80}" destId="{23697949-E76C-42C5-9EF0-A4B2C767A877}" srcOrd="0" destOrd="0" presId="urn:microsoft.com/office/officeart/2005/8/layout/lProcess2"/>
    <dgm:cxn modelId="{ABF1FA4A-0AD8-4DB0-97D5-EB9F638CF633}" srcId="{7FC3674F-DE10-45DD-8FF1-E56D18B18B5E}" destId="{9BB9B1BA-60A0-4C52-9D52-43B2C0BAE0EA}" srcOrd="8" destOrd="0" parTransId="{B253B66E-5D3F-4F73-A0EB-944D82CAF217}" sibTransId="{FFC13B62-9E6B-4F8C-B17A-C2B3A9135036}"/>
    <dgm:cxn modelId="{AF86C200-04C5-4C8F-90BF-FA72024973F1}" srcId="{979B697F-1B85-4B3D-868E-F893DD469439}" destId="{9ACA9C9F-ADE9-44DA-A907-3D1673C1BE29}" srcOrd="12" destOrd="0" parTransId="{F9074596-ACAE-4E87-9AE0-D1D3FF13298B}" sibTransId="{C72DDAB3-6F16-497E-967D-D775D3018776}"/>
    <dgm:cxn modelId="{D25FAEF3-CB27-4B27-A4D8-10B0793A1C6E}" type="presOf" srcId="{42737A55-B418-4895-959C-88CB34A252DF}" destId="{F24CF92C-F7B9-49DA-83B0-4C146C150CA1}" srcOrd="0" destOrd="0" presId="urn:microsoft.com/office/officeart/2005/8/layout/lProcess2"/>
    <dgm:cxn modelId="{015D6875-28C2-4347-B5A2-A90091872C62}" srcId="{7FC3674F-DE10-45DD-8FF1-E56D18B18B5E}" destId="{E2B7633F-163C-4386-BF30-84EBE521B25E}" srcOrd="13" destOrd="0" parTransId="{22C35A84-EE99-4434-8204-F789BBB9C0E8}" sibTransId="{A92F2967-78D3-4C80-9D5A-EED9AAE59E25}"/>
    <dgm:cxn modelId="{6BBAB351-77E1-44D4-A00A-0124A3EFE9DF}" type="presOf" srcId="{6CE463F3-CFC5-4196-A7BD-9BD1F1D13D6A}" destId="{986F4BA1-2696-4DAB-85C8-7C438EF69858}" srcOrd="0" destOrd="0" presId="urn:microsoft.com/office/officeart/2005/8/layout/lProcess2"/>
    <dgm:cxn modelId="{0175CA90-BF9F-42A0-B061-192CB2EF1C7C}" srcId="{6B0BF4AE-CAC3-415D-9EFA-62D49FD88DA5}" destId="{5D2361A4-144A-4A20-91EB-E15DE6012397}" srcOrd="4" destOrd="0" parTransId="{6324B2F2-8F66-45BE-B73A-85C886133FCA}" sibTransId="{368BCB9B-F2F0-45E5-9FD9-EC560EBE26C1}"/>
    <dgm:cxn modelId="{43C25486-939B-4844-BD43-E738AB5CEC82}" srcId="{74D7FCDB-B28A-401C-BC44-75FC3E6EF691}" destId="{1B3DE054-4E07-4B12-940F-FCB5CE836650}" srcOrd="9" destOrd="0" parTransId="{49C32B18-F55E-4097-878E-D2BCD22EF8BE}" sibTransId="{B9B0EA2C-738C-4D9E-BB77-778BB3CD1F82}"/>
    <dgm:cxn modelId="{2DFF7D75-23E7-4AC5-B2F9-7EE0E847D84E}" srcId="{6B0BF4AE-CAC3-415D-9EFA-62D49FD88DA5}" destId="{D6A2A7C0-7D56-4C68-B9AC-4618B69354A9}" srcOrd="7" destOrd="0" parTransId="{8F57F0AF-F0A4-424A-944B-ECB25B29452A}" sibTransId="{39FA2459-0CBA-46D4-8CD9-843A0150229C}"/>
    <dgm:cxn modelId="{074968CA-8DCF-4613-95D2-80083441795C}" srcId="{74D7FCDB-B28A-401C-BC44-75FC3E6EF691}" destId="{941F9EC0-D720-4D84-84DC-0BBA28D0A5C3}" srcOrd="7" destOrd="0" parTransId="{F44B6956-98F0-4C8A-A5E5-D58FC30148C2}" sibTransId="{EB6B6D59-3C42-4507-81C5-BD7BB771EB95}"/>
    <dgm:cxn modelId="{276921FA-E393-4E3D-A5FB-FCEBC25768DD}" srcId="{74D7FCDB-B28A-401C-BC44-75FC3E6EF691}" destId="{6DC7DD9E-7025-4A1B-9DB0-27B54FB9409D}" srcOrd="0" destOrd="0" parTransId="{B7D5F55F-0B45-4409-A825-793915D7A49C}" sibTransId="{2CFC3366-FD37-447D-A33C-CFAEE97A672D}"/>
    <dgm:cxn modelId="{599BCB1D-8F01-4DCF-B41B-47EAB3CA647E}" srcId="{BE37635C-43FD-4A1C-BF32-F53715CD54D8}" destId="{6B0BF4AE-CAC3-415D-9EFA-62D49FD88DA5}" srcOrd="0" destOrd="0" parTransId="{BA3F2838-3537-4C52-9807-2959AADB8940}" sibTransId="{BD0B3661-4151-46D4-AEE2-D470BE0AFC15}"/>
    <dgm:cxn modelId="{532AB9A0-E91E-40A8-B033-7B1703859DC5}" type="presOf" srcId="{93D5B175-1340-468B-A088-9EE1D54FE2E6}" destId="{218655C9-7D93-4662-B805-6D9C20FAB88D}" srcOrd="0" destOrd="0" presId="urn:microsoft.com/office/officeart/2005/8/layout/lProcess2"/>
    <dgm:cxn modelId="{8D6E8CC9-6AEE-423A-B577-5392F3C8301D}" type="presOf" srcId="{67315442-C32C-45CC-AC69-B1E3D4C5192E}" destId="{191C048E-5433-45C9-A50E-43BF8FF664A8}" srcOrd="0" destOrd="0" presId="urn:microsoft.com/office/officeart/2005/8/layout/lProcess2"/>
    <dgm:cxn modelId="{63DF3201-AB8B-4F4E-8249-F763FCAC3393}" srcId="{74D7FCDB-B28A-401C-BC44-75FC3E6EF691}" destId="{3A4ADFF0-E935-4FDE-8960-FD6C37B232A5}" srcOrd="4" destOrd="0" parTransId="{2F682AC4-50B7-4569-B6D6-C7822BFCB6D7}" sibTransId="{5F269EF2-0134-49C6-BA29-F9A9A2C54818}"/>
    <dgm:cxn modelId="{C0F9A62D-A84F-484D-B179-29221A68079E}" type="presOf" srcId="{979B697F-1B85-4B3D-868E-F893DD469439}" destId="{967C40C3-8997-498D-94EE-EAD8E63248EE}" srcOrd="1" destOrd="0" presId="urn:microsoft.com/office/officeart/2005/8/layout/lProcess2"/>
    <dgm:cxn modelId="{3B86C5A9-EB98-4A76-A417-E01B61790600}" srcId="{74D7FCDB-B28A-401C-BC44-75FC3E6EF691}" destId="{93D5B175-1340-468B-A088-9EE1D54FE2E6}" srcOrd="11" destOrd="0" parTransId="{8FD5EA3A-BEA0-48A3-B761-4B08D796BD3D}" sibTransId="{73E54B0B-6A04-4AB6-9791-9395E2A5EEC8}"/>
    <dgm:cxn modelId="{12B9A854-BBC9-47E5-8830-2400ECED1AD0}" srcId="{BE37635C-43FD-4A1C-BF32-F53715CD54D8}" destId="{7FC3674F-DE10-45DD-8FF1-E56D18B18B5E}" srcOrd="1" destOrd="0" parTransId="{C52316CD-5094-4C36-B012-6C5E281C4E57}" sibTransId="{29653EDF-155C-4D87-8F8A-14756AFA6434}"/>
    <dgm:cxn modelId="{64DC8E16-43C1-4C0C-AB52-1F3524F5369C}" type="presOf" srcId="{207E2A82-F89C-45BC-8949-20A6E9FD3C03}" destId="{1C83C05B-7892-4767-89DF-681D4951E2D5}" srcOrd="0" destOrd="0" presId="urn:microsoft.com/office/officeart/2005/8/layout/lProcess2"/>
    <dgm:cxn modelId="{CA3D6B7F-4471-4AF6-BDF8-B32DDBB2AD56}" type="presOf" srcId="{0FA9CF20-AD62-48B2-8890-36FC646EE684}" destId="{134EF62C-CFFC-4277-BA09-75C210B4CB6C}" srcOrd="0" destOrd="0" presId="urn:microsoft.com/office/officeart/2005/8/layout/lProcess2"/>
    <dgm:cxn modelId="{B4532CD3-99CE-46BB-BA77-ED12B3D50D71}" srcId="{7FC3674F-DE10-45DD-8FF1-E56D18B18B5E}" destId="{056602A2-3AC1-4ED3-A018-D97396E78A99}" srcOrd="12" destOrd="0" parTransId="{F36A56A0-B2D5-42A2-8F7F-78691A304324}" sibTransId="{13D89E5B-8E7F-4C65-9D09-3C4341821456}"/>
    <dgm:cxn modelId="{6464281E-06D5-4D19-A786-5FF66361A811}" type="presOf" srcId="{0BA6DEE8-3C08-4A83-97A0-4055D6896667}" destId="{4F6D5FF2-9E66-4F98-9F9E-09E959470991}" srcOrd="0" destOrd="0" presId="urn:microsoft.com/office/officeart/2005/8/layout/lProcess2"/>
    <dgm:cxn modelId="{1D000C85-FB9A-4A28-8646-A08982E1E093}" srcId="{20B25A9B-C967-4225-92D5-5656F7025119}" destId="{29617D3C-65D6-48A8-8615-4AD8CAADCEE8}" srcOrd="5" destOrd="0" parTransId="{7BBD10EC-5374-4BC7-81B0-9A2E1FBB8191}" sibTransId="{32E70DDE-2055-431B-A828-4D9E2D2CF4C7}"/>
    <dgm:cxn modelId="{AA4858B9-DF7B-463F-9F46-5101D5D4597D}" type="presOf" srcId="{20B25A9B-C967-4225-92D5-5656F7025119}" destId="{F29F60B2-35A4-4643-AB3C-9982335D0E5C}" srcOrd="0" destOrd="0" presId="urn:microsoft.com/office/officeart/2005/8/layout/lProcess2"/>
    <dgm:cxn modelId="{23E1ABC7-16B9-4F43-96AF-218D0D75CAEC}" srcId="{20B25A9B-C967-4225-92D5-5656F7025119}" destId="{2DDBA3CC-45C4-49E5-BB0F-1FA775DD580A}" srcOrd="6" destOrd="0" parTransId="{7C12493B-377A-49DB-A4EC-7F7F0FDF8AB1}" sibTransId="{184FC724-81DC-42D1-810E-D3DB1FCA34C9}"/>
    <dgm:cxn modelId="{CCE64D72-151E-4276-822D-3971DD220E65}" type="presOf" srcId="{20B25A9B-C967-4225-92D5-5656F7025119}" destId="{FE29EAC1-7108-46FF-ADA2-E26820935D42}" srcOrd="1" destOrd="0" presId="urn:microsoft.com/office/officeart/2005/8/layout/lProcess2"/>
    <dgm:cxn modelId="{6AF10F42-BE62-4343-BEB7-FE2B386168BD}" type="presOf" srcId="{9BB9B1BA-60A0-4C52-9D52-43B2C0BAE0EA}" destId="{2195BDC1-8EFB-4AC6-A045-B9C024A7AFBA}" srcOrd="0" destOrd="0" presId="urn:microsoft.com/office/officeart/2005/8/layout/lProcess2"/>
    <dgm:cxn modelId="{8B4C1A34-ABEB-485E-9AA4-A58476B06765}" srcId="{74D7FCDB-B28A-401C-BC44-75FC3E6EF691}" destId="{10F8B974-BA96-4BA2-B717-C04CCE6C377C}" srcOrd="8" destOrd="0" parTransId="{ED6BA731-EECB-4347-BF48-001744487B9D}" sibTransId="{27DBAC65-8577-423C-B5BA-DFF334C36295}"/>
    <dgm:cxn modelId="{AC8CB87D-112D-4892-8678-C97892F65B90}" type="presOf" srcId="{4BC272D4-6293-44F3-AFB3-CD59ACBAF10D}" destId="{B79705F0-3E0B-4CB3-8DF2-1E180EDAF96F}" srcOrd="0" destOrd="0" presId="urn:microsoft.com/office/officeart/2005/8/layout/lProcess2"/>
    <dgm:cxn modelId="{BE43B2FC-4430-4B30-9F92-113CB30F8679}" srcId="{74D7FCDB-B28A-401C-BC44-75FC3E6EF691}" destId="{BCC55194-66BD-4957-BDE9-9F97A188AECB}" srcOrd="5" destOrd="0" parTransId="{19F5A809-E168-464A-8A31-10543945CB4D}" sibTransId="{6D35646B-20FA-4FD6-881A-002DDC9DEC61}"/>
    <dgm:cxn modelId="{93C93083-9CD5-48EB-A301-C6E4FCDA0780}" srcId="{979B697F-1B85-4B3D-868E-F893DD469439}" destId="{44BE25F6-A993-4E21-B5FC-6114A45B42C4}" srcOrd="6" destOrd="0" parTransId="{E1D92001-6263-4E1C-9A1F-98CF4EE4DE43}" sibTransId="{7169E0C9-6111-4870-A514-282740115705}"/>
    <dgm:cxn modelId="{87C2AE40-FF39-4665-BFCC-03E41B39B11D}" srcId="{979B697F-1B85-4B3D-868E-F893DD469439}" destId="{E679DFB7-BAC5-4E48-A78E-4D5C44144DEA}" srcOrd="11" destOrd="0" parTransId="{2A4E271A-81EB-40CD-AFF8-568A187CAE4C}" sibTransId="{F45EA35E-7BCB-4B61-89CE-CC26723E8411}"/>
    <dgm:cxn modelId="{D2FCEDD4-500F-40F7-BB9B-AD2A51AD359E}" type="presOf" srcId="{AF53B3C7-C3DC-4586-A529-43FA6FEE23BC}" destId="{ADF2E225-7D20-4840-AB45-9BD0B53641A9}" srcOrd="0" destOrd="0" presId="urn:microsoft.com/office/officeart/2005/8/layout/lProcess2"/>
    <dgm:cxn modelId="{6CB29353-81A2-4B61-BA0A-93142E452AD0}" srcId="{4AE857B4-2577-4047-81F0-5EEF7A3EA886}" destId="{0763CDC3-2833-4881-8D0F-3E6598B3D8A4}" srcOrd="3" destOrd="0" parTransId="{F0C52CE8-DA38-4C74-8828-8F2B451E722B}" sibTransId="{62488528-9E58-422B-9C1A-603C6B8BE170}"/>
    <dgm:cxn modelId="{E7AF5E69-8685-4878-B4ED-FB686A7C29A0}" srcId="{BE37635C-43FD-4A1C-BF32-F53715CD54D8}" destId="{74D7FCDB-B28A-401C-BC44-75FC3E6EF691}" srcOrd="2" destOrd="0" parTransId="{BC850A83-BF26-4D96-BCB7-DCF2B1777F9C}" sibTransId="{C84F88B1-363B-4AC4-B91C-C673955EFEAF}"/>
    <dgm:cxn modelId="{A1FFB081-3C5C-4B5C-A4C5-5558AC9795F4}" srcId="{979B697F-1B85-4B3D-868E-F893DD469439}" destId="{207E2A82-F89C-45BC-8949-20A6E9FD3C03}" srcOrd="13" destOrd="0" parTransId="{72914C6C-584A-43A2-884E-54BE1162FF53}" sibTransId="{EE6E53B4-C220-46D3-B081-0A38BD5CB728}"/>
    <dgm:cxn modelId="{26792ABF-95C9-4332-8224-011C03AF1B14}" srcId="{979B697F-1B85-4B3D-868E-F893DD469439}" destId="{0D6129A2-8D01-4B8F-A271-85B5289B689A}" srcOrd="10" destOrd="0" parTransId="{38AF662C-58AE-473C-BB69-ADBB1CBD544B}" sibTransId="{4A071D4B-CBD3-4C37-8950-2DEF90D78B16}"/>
    <dgm:cxn modelId="{4D850A68-564F-4BF0-847A-835DBF02F50C}" type="presOf" srcId="{BE37635C-43FD-4A1C-BF32-F53715CD54D8}" destId="{8C311DED-39F8-4191-A97F-76482D10C4BA}" srcOrd="0" destOrd="0" presId="urn:microsoft.com/office/officeart/2005/8/layout/lProcess2"/>
    <dgm:cxn modelId="{FC8BE598-F98D-4A75-A070-81D572B84938}" srcId="{4AE857B4-2577-4047-81F0-5EEF7A3EA886}" destId="{42FEA054-64D8-4E9B-A939-252596A933D0}" srcOrd="0" destOrd="0" parTransId="{9AC80E77-B3AF-454F-9A4B-502827B2D600}" sibTransId="{CE9C8FF2-3FF1-4D01-89CB-7B0BB080D39E}"/>
    <dgm:cxn modelId="{2C5F6B9C-8284-4D7D-BBB8-249880A878F8}" srcId="{7FC3674F-DE10-45DD-8FF1-E56D18B18B5E}" destId="{4A4EA8DF-3254-4A5E-8E68-9D154186BA8E}" srcOrd="6" destOrd="0" parTransId="{CD60E61D-75EE-40FA-9EF2-548AA3A99B0A}" sibTransId="{238E4A11-71FF-463F-BDC3-8A52C3EB2C80}"/>
    <dgm:cxn modelId="{DAACE602-3EE3-4560-938C-61F0A7760D5F}" type="presOf" srcId="{42FEA054-64D8-4E9B-A939-252596A933D0}" destId="{5D234606-B3EF-4060-A396-3EF17FEE3C17}" srcOrd="0" destOrd="0" presId="urn:microsoft.com/office/officeart/2005/8/layout/lProcess2"/>
    <dgm:cxn modelId="{3B9BCFA0-5F07-4209-B21A-8A8354841E43}" type="presOf" srcId="{74D3A1F0-B30C-4DAE-A30D-040897FB49EE}" destId="{0AA91FD1-E9D4-4798-AADC-9FD4E3F8A2C3}" srcOrd="0" destOrd="0" presId="urn:microsoft.com/office/officeart/2005/8/layout/lProcess2"/>
    <dgm:cxn modelId="{093C65BB-7019-4F79-AED6-D3081D962760}" srcId="{979B697F-1B85-4B3D-868E-F893DD469439}" destId="{ADD44DBE-83D2-4B05-A92B-81217C08C4CD}" srcOrd="2" destOrd="0" parTransId="{403409C7-71BA-41BD-B260-4C7B491ED734}" sibTransId="{B8063332-3107-4350-BCB6-90346B55F714}"/>
    <dgm:cxn modelId="{CDA66D82-41C6-473C-89C8-5AA2849B3CA8}" type="presOf" srcId="{7FC3674F-DE10-45DD-8FF1-E56D18B18B5E}" destId="{744AFD14-21AC-484B-BD24-5DB5A0E38CAF}" srcOrd="0" destOrd="0" presId="urn:microsoft.com/office/officeart/2005/8/layout/lProcess2"/>
    <dgm:cxn modelId="{FFEFCAEC-5F90-4D03-90A1-4836BB19B2CF}" srcId="{4AE857B4-2577-4047-81F0-5EEF7A3EA886}" destId="{D93EF143-736C-455C-AB1F-60419E695BB2}" srcOrd="7" destOrd="0" parTransId="{DE56B191-7131-4703-85F0-69EDDB391D3B}" sibTransId="{BBDCC164-693E-4057-8078-B7B85498AEC2}"/>
    <dgm:cxn modelId="{ACE5AC07-F585-4770-99CA-99F9815A02ED}" type="presOf" srcId="{6B0BF4AE-CAC3-415D-9EFA-62D49FD88DA5}" destId="{606A033A-0285-4B27-9262-A34BC81829C7}" srcOrd="1" destOrd="0" presId="urn:microsoft.com/office/officeart/2005/8/layout/lProcess2"/>
    <dgm:cxn modelId="{2299110C-B974-4B0C-B05C-534027DA4FC5}" type="presOf" srcId="{674E6311-028A-4A7D-86F0-64A98071595D}" destId="{9B190F1C-D617-4A96-ACC5-27D02FE7E8AB}" srcOrd="0" destOrd="0" presId="urn:microsoft.com/office/officeart/2005/8/layout/lProcess2"/>
    <dgm:cxn modelId="{622D2BC6-C11F-4629-99BB-5A34297615DE}" type="presOf" srcId="{979B697F-1B85-4B3D-868E-F893DD469439}" destId="{27D752BD-14AE-4471-93D9-9A79C0571D43}" srcOrd="0" destOrd="0" presId="urn:microsoft.com/office/officeart/2005/8/layout/lProcess2"/>
    <dgm:cxn modelId="{23D7F2EE-39D5-4EDF-A44B-0D4B0DEC7F6F}" type="presOf" srcId="{8C8DA0E1-52CA-4713-B648-A661B9FA74F4}" destId="{BA65FA06-CA03-47CF-BD5F-1293CEFED15C}" srcOrd="0" destOrd="0" presId="urn:microsoft.com/office/officeart/2005/8/layout/lProcess2"/>
    <dgm:cxn modelId="{9125AB33-239D-4BD9-8FB4-FDB1E1056A14}" type="presOf" srcId="{E679DFB7-BAC5-4E48-A78E-4D5C44144DEA}" destId="{FEE48CAF-CA66-4BF8-BBA3-95A7FCD2D9E0}" srcOrd="0" destOrd="0" presId="urn:microsoft.com/office/officeart/2005/8/layout/lProcess2"/>
    <dgm:cxn modelId="{20D437FA-6AE9-4338-8AC3-339DC150C4AB}" type="presOf" srcId="{33190235-34E3-4D1C-9895-2A7057C5F96C}" destId="{293DFB41-42D1-40A3-8ADD-7388BEBC614C}" srcOrd="0" destOrd="0" presId="urn:microsoft.com/office/officeart/2005/8/layout/lProcess2"/>
    <dgm:cxn modelId="{24B9E94B-F900-4DE8-9617-A4F62FF66141}" type="presOf" srcId="{B27CFAD5-831C-411A-AD77-3F37F2C8C235}" destId="{2BB84F6A-F1BB-4BDD-A854-38C76C8D6F4E}" srcOrd="0" destOrd="0" presId="urn:microsoft.com/office/officeart/2005/8/layout/lProcess2"/>
    <dgm:cxn modelId="{5379A79B-9BC5-46BC-858B-C1A8DA7174EA}" srcId="{4AE857B4-2577-4047-81F0-5EEF7A3EA886}" destId="{B27CFAD5-831C-411A-AD77-3F37F2C8C235}" srcOrd="2" destOrd="0" parTransId="{353C7149-4BAF-4B74-8AB0-C8F28E5D521E}" sibTransId="{470352FA-3BE9-4FBF-AC03-6E418D99E55A}"/>
    <dgm:cxn modelId="{D5BFEC84-A7F4-42C4-9EC4-81DA22D3F098}" type="presOf" srcId="{97A22FFD-055F-46EB-8E62-7EDAB9B88622}" destId="{21363D40-D3C0-4129-B2C7-7E9F6FA693E5}" srcOrd="0" destOrd="0" presId="urn:microsoft.com/office/officeart/2005/8/layout/lProcess2"/>
    <dgm:cxn modelId="{2AA3A0D4-4CEA-4245-9C15-4E98896C3B4D}" type="presOf" srcId="{7E987613-AADE-444F-A430-2DFBD45AEF1F}" destId="{46426212-04A9-4D0E-A920-AE248C2D4A39}" srcOrd="0" destOrd="0" presId="urn:microsoft.com/office/officeart/2005/8/layout/lProcess2"/>
    <dgm:cxn modelId="{AB924063-8951-492D-8E1E-37ED14874906}" type="presOf" srcId="{44BE25F6-A993-4E21-B5FC-6114A45B42C4}" destId="{A6FDB39E-F124-4787-B9C4-C75751EA1258}" srcOrd="0" destOrd="0" presId="urn:microsoft.com/office/officeart/2005/8/layout/lProcess2"/>
    <dgm:cxn modelId="{81890CF7-BC64-472D-84B6-0F20C9F7B7F4}" srcId="{6B0BF4AE-CAC3-415D-9EFA-62D49FD88DA5}" destId="{161628FF-8750-4A6F-967B-C5882573828A}" srcOrd="3" destOrd="0" parTransId="{95E931E1-5749-458C-829A-D4B40338ABC9}" sibTransId="{1F9B0E26-5C12-43C6-8DC6-3F0DF4668A01}"/>
    <dgm:cxn modelId="{B6357B49-A89A-4C2D-9C2E-3084D59CE022}" srcId="{979B697F-1B85-4B3D-868E-F893DD469439}" destId="{8C8DA0E1-52CA-4713-B648-A661B9FA74F4}" srcOrd="9" destOrd="0" parTransId="{53AC1600-5DDF-4A8E-AB59-314699A11966}" sibTransId="{9F724030-9C73-4575-88C1-8D801BE00AB1}"/>
    <dgm:cxn modelId="{C4CE896F-31CE-429C-8EDD-B95E656D4BC2}" srcId="{BE37635C-43FD-4A1C-BF32-F53715CD54D8}" destId="{4AE857B4-2577-4047-81F0-5EEF7A3EA886}" srcOrd="4" destOrd="0" parTransId="{4BCB6FE2-16BB-44FF-BC1C-0F15E346859D}" sibTransId="{FC66FC5A-95A3-4D06-AD2F-9B501AC2F866}"/>
    <dgm:cxn modelId="{9BE86A4C-6719-4758-AD43-A17B4381DF97}" srcId="{BE37635C-43FD-4A1C-BF32-F53715CD54D8}" destId="{979B697F-1B85-4B3D-868E-F893DD469439}" srcOrd="3" destOrd="0" parTransId="{2E7F0D3F-73BB-41A4-8AAC-011C3E517816}" sibTransId="{347ED1AC-9C25-43FC-99E5-293CD55D3212}"/>
    <dgm:cxn modelId="{84AA01C8-3F41-48B5-8283-D2C869FA638E}" srcId="{7FC3674F-DE10-45DD-8FF1-E56D18B18B5E}" destId="{33190235-34E3-4D1C-9895-2A7057C5F96C}" srcOrd="3" destOrd="0" parTransId="{892534DB-3E00-4386-907E-2EC5342F576C}" sibTransId="{EFB0D0DC-DB80-484F-A382-9620A8244402}"/>
    <dgm:cxn modelId="{24EAC0A1-D2C3-4141-8044-CA87667B2946}" type="presOf" srcId="{1B3DE054-4E07-4B12-940F-FCB5CE836650}" destId="{6B32492F-87D9-493A-86E5-DE6D4523102D}" srcOrd="0" destOrd="0" presId="urn:microsoft.com/office/officeart/2005/8/layout/lProcess2"/>
    <dgm:cxn modelId="{E57D94DA-574A-4DE6-AD51-BBCD7B92E7A3}" type="presOf" srcId="{BCC55194-66BD-4957-BDE9-9F97A188AECB}" destId="{0DA17191-2C65-4E48-AC8A-9F45844476D6}" srcOrd="0" destOrd="0" presId="urn:microsoft.com/office/officeart/2005/8/layout/lProcess2"/>
    <dgm:cxn modelId="{B844159B-63D7-45E2-B6BD-155575F5BA5E}" type="presOf" srcId="{727854AE-EC6A-4FBF-95AE-C8BD9935FEBA}" destId="{43D9DE43-EA0B-4DD3-8C62-A7F80D15BCB2}" srcOrd="0" destOrd="0" presId="urn:microsoft.com/office/officeart/2005/8/layout/lProcess2"/>
    <dgm:cxn modelId="{0E49BD0D-4C8F-428B-BAEB-B90EA74D3522}" type="presOf" srcId="{4AE857B4-2577-4047-81F0-5EEF7A3EA886}" destId="{91207EF2-D2A7-481A-954D-0A3078D42F48}" srcOrd="0" destOrd="0" presId="urn:microsoft.com/office/officeart/2005/8/layout/lProcess2"/>
    <dgm:cxn modelId="{7798AF09-8BEB-4BF1-A3E7-6FF494FD3CB4}" srcId="{979B697F-1B85-4B3D-868E-F893DD469439}" destId="{6BB9443C-CE8E-45D8-AD67-DBEF7E00ED8C}" srcOrd="1" destOrd="0" parTransId="{FA2928AE-1704-4406-9286-74BDE09AA615}" sibTransId="{8AA81B66-FE71-434F-BD42-54C275A68EE8}"/>
    <dgm:cxn modelId="{84C678D0-76AF-4556-B951-265949C11C00}" type="presOf" srcId="{10F8B974-BA96-4BA2-B717-C04CCE6C377C}" destId="{7C7B9F3E-E2E9-4EEA-BBC0-75F83CCEC8AD}" srcOrd="0" destOrd="0" presId="urn:microsoft.com/office/officeart/2005/8/layout/lProcess2"/>
    <dgm:cxn modelId="{93D346B2-C7BD-43A9-946E-883E538EB462}" type="presOf" srcId="{8C687932-533B-4D01-8854-9B2BA1CF424A}" destId="{C3F938EC-CB64-4024-B141-DC4CC806EFFD}" srcOrd="0" destOrd="0" presId="urn:microsoft.com/office/officeart/2005/8/layout/lProcess2"/>
    <dgm:cxn modelId="{73AA60F7-8E0A-4669-AE78-D680D9EFF593}" srcId="{979B697F-1B85-4B3D-868E-F893DD469439}" destId="{67315442-C32C-45CC-AC69-B1E3D4C5192E}" srcOrd="4" destOrd="0" parTransId="{120CEA5B-AE72-463C-887F-B694596128AC}" sibTransId="{D156F1FC-E1D7-49C2-8FFB-42868E1DB4EB}"/>
    <dgm:cxn modelId="{35723B97-AADB-4E5F-B337-AFDA492313C5}" srcId="{6B0BF4AE-CAC3-415D-9EFA-62D49FD88DA5}" destId="{6BC5E33A-36E9-40A0-9177-6B9170D6D1F9}" srcOrd="0" destOrd="0" parTransId="{8E11D066-5A8D-486D-BDEF-DD122186E349}" sibTransId="{F1D6D6AD-8CD1-47CA-8391-7F75DDD82DD5}"/>
    <dgm:cxn modelId="{E5E85B3F-0799-4E57-97C7-B7987CFCDDD7}" type="presOf" srcId="{6BB9443C-CE8E-45D8-AD67-DBEF7E00ED8C}" destId="{2CDDF4B8-96E2-4B5C-9E76-A9DB82838B29}" srcOrd="0" destOrd="0" presId="urn:microsoft.com/office/officeart/2005/8/layout/lProcess2"/>
    <dgm:cxn modelId="{523A5E17-844D-4982-B4ED-78F6BB0415C3}" type="presOf" srcId="{3A4ADFF0-E935-4FDE-8960-FD6C37B232A5}" destId="{A18DC69B-B1BD-4D2B-BFF8-950C997C5358}" srcOrd="0" destOrd="0" presId="urn:microsoft.com/office/officeart/2005/8/layout/lProcess2"/>
    <dgm:cxn modelId="{E02D7BBC-4F31-4A28-82B5-6103F1E0978E}" srcId="{20B25A9B-C967-4225-92D5-5656F7025119}" destId="{0FA9CF20-AD62-48B2-8890-36FC646EE684}" srcOrd="4" destOrd="0" parTransId="{886C819F-BEDF-49C0-A0CA-75910A938731}" sibTransId="{4BB7066C-0279-4878-A756-DBC796FCB768}"/>
    <dgm:cxn modelId="{D7B2697E-2961-48A3-99DC-574FDF1698DC}" type="presOf" srcId="{A75B0F1F-7432-4BAA-A252-08E7F10F8135}" destId="{CDDE96C0-0579-49CD-9B27-975C279E41A2}" srcOrd="0" destOrd="0" presId="urn:microsoft.com/office/officeart/2005/8/layout/lProcess2"/>
    <dgm:cxn modelId="{9E2C7D6A-C21B-4EEA-AA83-F1A1C81727F3}" type="presOf" srcId="{039EF90A-BA3E-4680-A6A7-DD22B933A695}" destId="{BD372AC6-13B5-404A-AF27-505C6900EE50}" srcOrd="0" destOrd="0" presId="urn:microsoft.com/office/officeart/2005/8/layout/lProcess2"/>
    <dgm:cxn modelId="{55910524-EB8D-456A-B807-6D2465642E75}" type="presOf" srcId="{8F626E8A-FDCE-4CDD-AD19-73120DE6FD71}" destId="{4ED5B774-E8D1-49C7-A702-E69F3ADA8D10}" srcOrd="0" destOrd="0" presId="urn:microsoft.com/office/officeart/2005/8/layout/lProcess2"/>
    <dgm:cxn modelId="{023D01FB-9A87-47E1-B388-1700C9E36EE3}" srcId="{6B0BF4AE-CAC3-415D-9EFA-62D49FD88DA5}" destId="{AF53B3C7-C3DC-4586-A529-43FA6FEE23BC}" srcOrd="10" destOrd="0" parTransId="{CC182D19-B6BC-4AF2-9391-3979F4DA2800}" sibTransId="{33C030A6-E254-400F-9198-CF7BF5028A6F}"/>
    <dgm:cxn modelId="{929DA63C-E3F4-4702-823B-6E18B100C764}" srcId="{6B0BF4AE-CAC3-415D-9EFA-62D49FD88DA5}" destId="{0BA6DEE8-3C08-4A83-97A0-4055D6896667}" srcOrd="11" destOrd="0" parTransId="{90D8CE8E-D0E1-402E-9BD6-65BF95CE7D0A}" sibTransId="{0535A51F-3583-4A93-83DF-EAAD4B3886D6}"/>
    <dgm:cxn modelId="{2770A7D2-AD9D-412D-AA82-BA90D53A615A}" srcId="{6B0BF4AE-CAC3-415D-9EFA-62D49FD88DA5}" destId="{3665F9EA-1A57-4CA5-83A8-D87629D56342}" srcOrd="8" destOrd="0" parTransId="{F9436031-734E-4BD2-994B-D5FD2C13FDD8}" sibTransId="{27E0C9F0-B9B1-4B8A-BFD2-F19FA4D818BE}"/>
    <dgm:cxn modelId="{014EB9EA-6EE0-4B46-9457-E9BF61D64DF4}" type="presOf" srcId="{2DDBA3CC-45C4-49E5-BB0F-1FA775DD580A}" destId="{211F01D8-080D-4C04-8B21-5037609CEF43}" srcOrd="0" destOrd="0" presId="urn:microsoft.com/office/officeart/2005/8/layout/lProcess2"/>
    <dgm:cxn modelId="{63CD7C87-CB2D-46D0-90FF-0DF11BE2268B}" srcId="{6B0BF4AE-CAC3-415D-9EFA-62D49FD88DA5}" destId="{727854AE-EC6A-4FBF-95AE-C8BD9935FEBA}" srcOrd="9" destOrd="0" parTransId="{20B4B866-534F-42C3-A50B-489BD7269C80}" sibTransId="{8789E5B1-BF72-43B3-8C6E-96850B0AC368}"/>
    <dgm:cxn modelId="{9928F920-5ECA-4581-BF44-C7DBD9E474D0}" type="presOf" srcId="{E97005EF-883B-48F0-8340-8EE0EC37A6B8}" destId="{A0C8B418-D371-4684-A372-EB1052B1CBBC}" srcOrd="0" destOrd="0" presId="urn:microsoft.com/office/officeart/2005/8/layout/lProcess2"/>
    <dgm:cxn modelId="{CB97908F-270C-45EB-A4EE-AB578C551AEF}" type="presOf" srcId="{7FC3674F-DE10-45DD-8FF1-E56D18B18B5E}" destId="{ABA412EA-D4D6-4DC2-A529-74A1C560EAA6}" srcOrd="1" destOrd="0" presId="urn:microsoft.com/office/officeart/2005/8/layout/lProcess2"/>
    <dgm:cxn modelId="{CDF75DED-5692-4001-9D5B-AFDF715A2D96}" srcId="{74D7FCDB-B28A-401C-BC44-75FC3E6EF691}" destId="{7E987613-AADE-444F-A430-2DFBD45AEF1F}" srcOrd="2" destOrd="0" parTransId="{512D7EE4-C6E7-45DB-8702-296D3281ABCC}" sibTransId="{B90413F5-FC48-4CA5-8EB8-120DC659E614}"/>
    <dgm:cxn modelId="{09E15836-ABF1-43AD-B1C2-EDCB7F7BBDD9}" type="presOf" srcId="{161628FF-8750-4A6F-967B-C5882573828A}" destId="{0DD6BECD-B7C3-407E-9DEE-83D879E116D7}" srcOrd="0" destOrd="0" presId="urn:microsoft.com/office/officeart/2005/8/layout/lProcess2"/>
    <dgm:cxn modelId="{E9B37D18-030B-47A6-948A-88596AB1ECBE}" type="presOf" srcId="{DC75250F-0FAE-4079-951F-C6B0A23F99F1}" destId="{F91B4903-285E-4665-A2AD-9E06B89931A0}" srcOrd="0" destOrd="0" presId="urn:microsoft.com/office/officeart/2005/8/layout/lProcess2"/>
    <dgm:cxn modelId="{62B7DE78-372D-4917-99DA-09A21C4566D1}" srcId="{4AE857B4-2577-4047-81F0-5EEF7A3EA886}" destId="{6CE463F3-CFC5-4196-A7BD-9BD1F1D13D6A}" srcOrd="1" destOrd="0" parTransId="{484D591B-6F38-40A2-B70D-2A977A3F9D32}" sibTransId="{8C0A3A21-BC46-4527-8D2B-9BAE842A99D9}"/>
    <dgm:cxn modelId="{45A1CADE-7D3B-4ED7-A645-513D02B31BAE}" srcId="{20B25A9B-C967-4225-92D5-5656F7025119}" destId="{A75B0F1F-7432-4BAA-A252-08E7F10F8135}" srcOrd="0" destOrd="0" parTransId="{3DC8782D-D443-4C0D-A9AB-86B194E7DC61}" sibTransId="{885D0571-A7C4-4D01-AA5C-BFC7F797F190}"/>
    <dgm:cxn modelId="{D5D2A10D-8BEF-46C5-BF38-A9B42B203AC4}" type="presOf" srcId="{74D7FCDB-B28A-401C-BC44-75FC3E6EF691}" destId="{7A94D222-00D4-47C7-8610-A470B00B86D9}" srcOrd="1" destOrd="0" presId="urn:microsoft.com/office/officeart/2005/8/layout/lProcess2"/>
    <dgm:cxn modelId="{FA90D2F7-3DF9-4707-9507-99BF36CB7836}" srcId="{4AE857B4-2577-4047-81F0-5EEF7A3EA886}" destId="{97A22FFD-055F-46EB-8E62-7EDAB9B88622}" srcOrd="6" destOrd="0" parTransId="{C447968C-39C0-4973-B870-0C2D0731ADAF}" sibTransId="{F09420FD-2568-407E-A229-F21F0891A408}"/>
    <dgm:cxn modelId="{0F3C3BD5-20F8-4B8F-9B48-7FFF7A612490}" srcId="{979B697F-1B85-4B3D-868E-F893DD469439}" destId="{2FEFD835-D615-47AA-82FC-5893569B387C}" srcOrd="0" destOrd="0" parTransId="{F2C77E3E-30A5-49F7-A806-49CDC8CB1349}" sibTransId="{19DCAA32-5ECF-435A-8EE9-85253B5708A6}"/>
    <dgm:cxn modelId="{43BCAC47-A8DF-4605-BA75-A6C41284E846}" srcId="{6B0BF4AE-CAC3-415D-9EFA-62D49FD88DA5}" destId="{8F626E8A-FDCE-4CDD-AD19-73120DE6FD71}" srcOrd="2" destOrd="0" parTransId="{E0EFE3F4-1F78-4D85-A5CE-30E401C3B961}" sibTransId="{193E4111-7650-4900-ACE6-C97A4CFA266D}"/>
    <dgm:cxn modelId="{D8F7BAB8-1D6F-482A-A94A-3411001E4416}" srcId="{7FC3674F-DE10-45DD-8FF1-E56D18B18B5E}" destId="{392E988A-122F-48E6-A8C0-5415FA832934}" srcOrd="2" destOrd="0" parTransId="{344E02A0-81AA-499A-B894-34DD869133A9}" sibTransId="{409D7590-D38C-4EFD-8332-8A2DD9A1797F}"/>
    <dgm:cxn modelId="{F06EB602-83B1-44C8-B32C-A16D33D6DDDB}" type="presOf" srcId="{A587AA37-607F-4733-9BB5-CCBB8EEDBDE7}" destId="{F37620CA-2F4D-4DD1-8A0F-CC42C2899884}" srcOrd="0" destOrd="0" presId="urn:microsoft.com/office/officeart/2005/8/layout/lProcess2"/>
    <dgm:cxn modelId="{03CA5E90-AF2E-4DF4-8019-9A5A2AEEE5E3}" srcId="{979B697F-1B85-4B3D-868E-F893DD469439}" destId="{42737A55-B418-4895-959C-88CB34A252DF}" srcOrd="8" destOrd="0" parTransId="{8FA92C09-9684-40B5-9F8D-63CEDF37BA2E}" sibTransId="{04E6C51D-F3A9-498D-84AB-B0BA63F023AC}"/>
    <dgm:cxn modelId="{2BFF3B7D-552E-43F6-A223-44517A3C325A}" srcId="{7FC3674F-DE10-45DD-8FF1-E56D18B18B5E}" destId="{33A39147-E994-4FA1-AC29-1955D45F143F}" srcOrd="1" destOrd="0" parTransId="{5157D455-E245-47AB-A87F-1EAEA3A1B401}" sibTransId="{CA8BE34C-E5CE-437C-AE42-57E7DDA856B8}"/>
    <dgm:cxn modelId="{11C5E7E4-4475-4637-B462-DC26429C9D70}" srcId="{7FC3674F-DE10-45DD-8FF1-E56D18B18B5E}" destId="{3BCC8F08-98C3-4749-822F-743C5041E3D4}" srcOrd="7" destOrd="0" parTransId="{F46504EE-E080-4198-B416-6B475C1F8BE4}" sibTransId="{CC780952-3FC3-4FC6-A18C-48DC01837002}"/>
    <dgm:cxn modelId="{DBDF0539-ECFC-4543-AEE4-E91224A95610}" srcId="{979B697F-1B85-4B3D-868E-F893DD469439}" destId="{960C9BDD-553B-44BF-A0B0-35DA23A754F9}" srcOrd="3" destOrd="0" parTransId="{9D105A24-625F-456A-87AE-E13BD6A4046A}" sibTransId="{B4A2F439-CC0B-42E4-A1FA-2528FB92DB61}"/>
    <dgm:cxn modelId="{F3D973F4-C0A7-46F6-8E6E-EAE7CEFD5AAA}" srcId="{7FC3674F-DE10-45DD-8FF1-E56D18B18B5E}" destId="{4137DBDA-A882-4755-AA60-7F6580768CD3}" srcOrd="5" destOrd="0" parTransId="{205EA116-FC81-4B81-8CF1-FB6D9D0B5C36}" sibTransId="{FE906A5C-825E-40A8-A9E8-F95E590B0470}"/>
    <dgm:cxn modelId="{D82CC3D7-1B7B-4A0E-8A6E-5EC9FD57D653}" type="presOf" srcId="{6BC5E33A-36E9-40A0-9177-6B9170D6D1F9}" destId="{83422517-1C0F-44AF-ABD5-5A0F5AAA15FB}" srcOrd="0" destOrd="0" presId="urn:microsoft.com/office/officeart/2005/8/layout/lProcess2"/>
    <dgm:cxn modelId="{7C696875-F545-4829-977F-3A364854F4CD}" srcId="{6B0BF4AE-CAC3-415D-9EFA-62D49FD88DA5}" destId="{A587AA37-607F-4733-9BB5-CCBB8EEDBDE7}" srcOrd="6" destOrd="0" parTransId="{CB9E441F-F605-49A0-82C8-B303E66DD7EA}" sibTransId="{6B71967E-0802-4F97-898C-756F50E03D68}"/>
    <dgm:cxn modelId="{CD1690F8-5540-4FC6-AB84-7DD9DA49DA42}" type="presOf" srcId="{9ACA9C9F-ADE9-44DA-A907-3D1673C1BE29}" destId="{96296ED1-A8F6-40FE-8490-D007856E21DB}" srcOrd="0" destOrd="0" presId="urn:microsoft.com/office/officeart/2005/8/layout/lProcess2"/>
    <dgm:cxn modelId="{16BC1498-79FE-4541-9CBF-808C005E65C6}" type="presOf" srcId="{3665F9EA-1A57-4CA5-83A8-D87629D56342}" destId="{97879930-D9CE-4F84-8DC9-70B487821532}" srcOrd="0" destOrd="0" presId="urn:microsoft.com/office/officeart/2005/8/layout/lProcess2"/>
    <dgm:cxn modelId="{339EB857-C877-497D-AAFD-266EEB1AE11C}" type="presOf" srcId="{5D2361A4-144A-4A20-91EB-E15DE6012397}" destId="{B6DAB027-A7AA-4240-A291-35164A5F8BAB}" srcOrd="0" destOrd="0" presId="urn:microsoft.com/office/officeart/2005/8/layout/lProcess2"/>
    <dgm:cxn modelId="{15EAFCBA-DC59-40F8-BACE-24156308A436}" type="presOf" srcId="{2A4C907E-2AFA-4EC0-B352-7D976CDE3E7F}" destId="{4946D704-75EA-4147-BA1B-7AFEA58AC3C8}" srcOrd="0" destOrd="0" presId="urn:microsoft.com/office/officeart/2005/8/layout/lProcess2"/>
    <dgm:cxn modelId="{4D8C9B7E-EE38-493A-ACBE-E73F021C3A0B}" srcId="{74D7FCDB-B28A-401C-BC44-75FC3E6EF691}" destId="{2A4C907E-2AFA-4EC0-B352-7D976CDE3E7F}" srcOrd="6" destOrd="0" parTransId="{9DA7C524-170B-485D-9BF5-536142037B4E}" sibTransId="{91D7ABB3-81AF-40D0-8FF3-3DC4519BC026}"/>
    <dgm:cxn modelId="{122092C6-4CF2-4C33-8D2B-F695567B9F61}" type="presOf" srcId="{6DC7DD9E-7025-4A1B-9DB0-27B54FB9409D}" destId="{946D7139-7F00-4287-B1FE-45168579F89A}" srcOrd="0" destOrd="0" presId="urn:microsoft.com/office/officeart/2005/8/layout/lProcess2"/>
    <dgm:cxn modelId="{67B7C605-E122-4819-B1DA-80A459DA31E3}" srcId="{20B25A9B-C967-4225-92D5-5656F7025119}" destId="{774596EF-3175-42CF-97A7-BBF6ED669F92}" srcOrd="1" destOrd="0" parTransId="{3E9C60A2-F45F-4BC7-BEEA-FA0189535298}" sibTransId="{ACBD77FD-0D14-4DE1-AAAB-9175010372FF}"/>
    <dgm:cxn modelId="{0A510B4D-C428-4E24-9DB4-B5448F65813D}" srcId="{74D7FCDB-B28A-401C-BC44-75FC3E6EF691}" destId="{674E6311-028A-4A7D-86F0-64A98071595D}" srcOrd="1" destOrd="0" parTransId="{BE62CD60-4B8F-4BCE-B6AA-1F98DD490C00}" sibTransId="{0B050172-637F-400A-8258-AAD2DDAE5E12}"/>
    <dgm:cxn modelId="{7BBDE8E8-EF71-4A1B-A841-E8A04E0AAFAD}" srcId="{979B697F-1B85-4B3D-868E-F893DD469439}" destId="{5477F38F-E125-4CCA-9FFF-B83F74EE2972}" srcOrd="7" destOrd="0" parTransId="{02BC19C8-63B5-4D23-964E-A99FE562513D}" sibTransId="{77CD7A56-350F-4017-A6E3-134591F248BD}"/>
    <dgm:cxn modelId="{C245BDA3-3D8F-4CA5-BF86-FCD7C4BEAE7E}" type="presOf" srcId="{3A6686F0-6870-4C07-ACC9-AA95DC671235}" destId="{D83EE7C0-B0D2-48F7-867A-9ABBF9D0E264}" srcOrd="0" destOrd="0" presId="urn:microsoft.com/office/officeart/2005/8/layout/lProcess2"/>
    <dgm:cxn modelId="{A10D2DED-8BCB-40A9-90B7-5EA7391F908A}" srcId="{74D7FCDB-B28A-401C-BC44-75FC3E6EF691}" destId="{BF374359-BDF1-4D07-BE45-6C1F943C23FB}" srcOrd="12" destOrd="0" parTransId="{3DA10365-248E-44E0-88FA-B00573C0E8FA}" sibTransId="{094134EF-2924-4DAB-AC3E-7D673C2F3BF9}"/>
    <dgm:cxn modelId="{30A368A0-6D00-482A-ACDA-84DED4A1884D}" type="presOf" srcId="{33A39147-E994-4FA1-AC29-1955D45F143F}" destId="{A674650F-9D58-474E-9858-6EF89C6AB1C9}" srcOrd="0" destOrd="0" presId="urn:microsoft.com/office/officeart/2005/8/layout/lProcess2"/>
    <dgm:cxn modelId="{6C944F75-FFBC-4482-9DF0-E3028D48A6A4}" type="presOf" srcId="{5477F38F-E125-4CCA-9FFF-B83F74EE2972}" destId="{37C3C4D3-F91D-4579-82C9-4897CFE16497}" srcOrd="0" destOrd="0" presId="urn:microsoft.com/office/officeart/2005/8/layout/lProcess2"/>
    <dgm:cxn modelId="{30981E6A-9F5C-4EA1-8D66-EC0AF1BC89E8}" type="presParOf" srcId="{8C311DED-39F8-4191-A97F-76482D10C4BA}" destId="{971E8EE3-5ECC-43F4-B603-2A2E895F5231}" srcOrd="0" destOrd="0" presId="urn:microsoft.com/office/officeart/2005/8/layout/lProcess2"/>
    <dgm:cxn modelId="{3D96EA90-F15A-46AC-8095-BF91141F0786}" type="presParOf" srcId="{971E8EE3-5ECC-43F4-B603-2A2E895F5231}" destId="{891EC07F-8FF0-4459-A40F-A58C23105067}" srcOrd="0" destOrd="0" presId="urn:microsoft.com/office/officeart/2005/8/layout/lProcess2"/>
    <dgm:cxn modelId="{0B9117D2-6FC6-4C3D-B857-5D91C694D476}" type="presParOf" srcId="{971E8EE3-5ECC-43F4-B603-2A2E895F5231}" destId="{606A033A-0285-4B27-9262-A34BC81829C7}" srcOrd="1" destOrd="0" presId="urn:microsoft.com/office/officeart/2005/8/layout/lProcess2"/>
    <dgm:cxn modelId="{5227E394-7B9F-4D83-B8A2-8406689A109F}" type="presParOf" srcId="{971E8EE3-5ECC-43F4-B603-2A2E895F5231}" destId="{DDAA2D69-7C5E-4A59-9472-A34546908CE5}" srcOrd="2" destOrd="0" presId="urn:microsoft.com/office/officeart/2005/8/layout/lProcess2"/>
    <dgm:cxn modelId="{1053DAF4-B2EA-4CE8-8619-9AF841B13B59}" type="presParOf" srcId="{DDAA2D69-7C5E-4A59-9472-A34546908CE5}" destId="{CBD5EA8D-708E-46A1-8AFD-2C03B7C76DAE}" srcOrd="0" destOrd="0" presId="urn:microsoft.com/office/officeart/2005/8/layout/lProcess2"/>
    <dgm:cxn modelId="{685F5D9D-FA9E-4942-82C7-9864880E49A2}" type="presParOf" srcId="{CBD5EA8D-708E-46A1-8AFD-2C03B7C76DAE}" destId="{83422517-1C0F-44AF-ABD5-5A0F5AAA15FB}" srcOrd="0" destOrd="0" presId="urn:microsoft.com/office/officeart/2005/8/layout/lProcess2"/>
    <dgm:cxn modelId="{2BB59010-7A48-40BF-825E-AA50592A7B63}" type="presParOf" srcId="{CBD5EA8D-708E-46A1-8AFD-2C03B7C76DAE}" destId="{1A810FCA-E7AF-4643-84BE-B1057D95B335}" srcOrd="1" destOrd="0" presId="urn:microsoft.com/office/officeart/2005/8/layout/lProcess2"/>
    <dgm:cxn modelId="{D61532EE-CF6D-4726-A1EF-1B9974E95735}" type="presParOf" srcId="{CBD5EA8D-708E-46A1-8AFD-2C03B7C76DAE}" destId="{0AA91FD1-E9D4-4798-AADC-9FD4E3F8A2C3}" srcOrd="2" destOrd="0" presId="urn:microsoft.com/office/officeart/2005/8/layout/lProcess2"/>
    <dgm:cxn modelId="{F2F60DE1-1768-448A-A9CA-2F084ACF620F}" type="presParOf" srcId="{CBD5EA8D-708E-46A1-8AFD-2C03B7C76DAE}" destId="{C94C9B64-2E87-4C29-BFD6-88DBC1591F27}" srcOrd="3" destOrd="0" presId="urn:microsoft.com/office/officeart/2005/8/layout/lProcess2"/>
    <dgm:cxn modelId="{E408A26F-9E77-4091-941C-46FE52432F8C}" type="presParOf" srcId="{CBD5EA8D-708E-46A1-8AFD-2C03B7C76DAE}" destId="{4ED5B774-E8D1-49C7-A702-E69F3ADA8D10}" srcOrd="4" destOrd="0" presId="urn:microsoft.com/office/officeart/2005/8/layout/lProcess2"/>
    <dgm:cxn modelId="{731365F0-1016-47BC-A53D-89309A556232}" type="presParOf" srcId="{CBD5EA8D-708E-46A1-8AFD-2C03B7C76DAE}" destId="{89221730-BE57-46FA-9635-6F8C555F70FE}" srcOrd="5" destOrd="0" presId="urn:microsoft.com/office/officeart/2005/8/layout/lProcess2"/>
    <dgm:cxn modelId="{FE57120C-05FC-4181-A35D-DFB9C330DA56}" type="presParOf" srcId="{CBD5EA8D-708E-46A1-8AFD-2C03B7C76DAE}" destId="{0DD6BECD-B7C3-407E-9DEE-83D879E116D7}" srcOrd="6" destOrd="0" presId="urn:microsoft.com/office/officeart/2005/8/layout/lProcess2"/>
    <dgm:cxn modelId="{F96D7DF6-53BD-495E-9419-532F48DE826A}" type="presParOf" srcId="{CBD5EA8D-708E-46A1-8AFD-2C03B7C76DAE}" destId="{5F36DEC5-360B-47B3-BFC9-2DA3C7695EE1}" srcOrd="7" destOrd="0" presId="urn:microsoft.com/office/officeart/2005/8/layout/lProcess2"/>
    <dgm:cxn modelId="{4A75E24A-636D-4D3C-A173-757ECA9F6BAE}" type="presParOf" srcId="{CBD5EA8D-708E-46A1-8AFD-2C03B7C76DAE}" destId="{B6DAB027-A7AA-4240-A291-35164A5F8BAB}" srcOrd="8" destOrd="0" presId="urn:microsoft.com/office/officeart/2005/8/layout/lProcess2"/>
    <dgm:cxn modelId="{F7DAFE61-9BEA-4BB9-AB58-64F0955AFE2C}" type="presParOf" srcId="{CBD5EA8D-708E-46A1-8AFD-2C03B7C76DAE}" destId="{FB081D81-2AC3-44EF-A917-1F24A0E1C30A}" srcOrd="9" destOrd="0" presId="urn:microsoft.com/office/officeart/2005/8/layout/lProcess2"/>
    <dgm:cxn modelId="{2599F1F5-120E-4A68-9DB2-33F57BC1BD74}" type="presParOf" srcId="{CBD5EA8D-708E-46A1-8AFD-2C03B7C76DAE}" destId="{B79705F0-3E0B-4CB3-8DF2-1E180EDAF96F}" srcOrd="10" destOrd="0" presId="urn:microsoft.com/office/officeart/2005/8/layout/lProcess2"/>
    <dgm:cxn modelId="{288F3D25-8CA4-4629-B2F3-9951062E8D2B}" type="presParOf" srcId="{CBD5EA8D-708E-46A1-8AFD-2C03B7C76DAE}" destId="{548279FF-EAA5-4F91-8FC6-BFCCC7DEC887}" srcOrd="11" destOrd="0" presId="urn:microsoft.com/office/officeart/2005/8/layout/lProcess2"/>
    <dgm:cxn modelId="{B939B604-5F24-4640-A454-0CCD82683BE5}" type="presParOf" srcId="{CBD5EA8D-708E-46A1-8AFD-2C03B7C76DAE}" destId="{F37620CA-2F4D-4DD1-8A0F-CC42C2899884}" srcOrd="12" destOrd="0" presId="urn:microsoft.com/office/officeart/2005/8/layout/lProcess2"/>
    <dgm:cxn modelId="{689B687C-3D6C-4668-AFC2-F2D694394960}" type="presParOf" srcId="{CBD5EA8D-708E-46A1-8AFD-2C03B7C76DAE}" destId="{B29A035C-2D22-443D-A2AC-4C9335B46193}" srcOrd="13" destOrd="0" presId="urn:microsoft.com/office/officeart/2005/8/layout/lProcess2"/>
    <dgm:cxn modelId="{7DCB66CF-34E7-4CC6-8BD4-A6A60F7B4121}" type="presParOf" srcId="{CBD5EA8D-708E-46A1-8AFD-2C03B7C76DAE}" destId="{6B9017C9-DE3A-4760-BDD1-CA43AFA4FCB8}" srcOrd="14" destOrd="0" presId="urn:microsoft.com/office/officeart/2005/8/layout/lProcess2"/>
    <dgm:cxn modelId="{F99809BA-D5B1-41FE-9EA2-73783BBCBFD7}" type="presParOf" srcId="{CBD5EA8D-708E-46A1-8AFD-2C03B7C76DAE}" destId="{F64396FC-0573-44A4-B077-FCE2F2373384}" srcOrd="15" destOrd="0" presId="urn:microsoft.com/office/officeart/2005/8/layout/lProcess2"/>
    <dgm:cxn modelId="{4526BA26-0026-4FE2-8B8D-1D614C45AA12}" type="presParOf" srcId="{CBD5EA8D-708E-46A1-8AFD-2C03B7C76DAE}" destId="{97879930-D9CE-4F84-8DC9-70B487821532}" srcOrd="16" destOrd="0" presId="urn:microsoft.com/office/officeart/2005/8/layout/lProcess2"/>
    <dgm:cxn modelId="{1FFFF94B-E375-4A97-B632-3D0318A9A23B}" type="presParOf" srcId="{CBD5EA8D-708E-46A1-8AFD-2C03B7C76DAE}" destId="{69318DEE-22B8-4364-92F5-795319243B6B}" srcOrd="17" destOrd="0" presId="urn:microsoft.com/office/officeart/2005/8/layout/lProcess2"/>
    <dgm:cxn modelId="{C28B47C3-C40E-4AA1-ABE5-68D20BC9CE82}" type="presParOf" srcId="{CBD5EA8D-708E-46A1-8AFD-2C03B7C76DAE}" destId="{43D9DE43-EA0B-4DD3-8C62-A7F80D15BCB2}" srcOrd="18" destOrd="0" presId="urn:microsoft.com/office/officeart/2005/8/layout/lProcess2"/>
    <dgm:cxn modelId="{BC94305C-EC37-4B95-BE33-84BC4F37D175}" type="presParOf" srcId="{CBD5EA8D-708E-46A1-8AFD-2C03B7C76DAE}" destId="{7E02BEB3-EA91-4D8F-A401-03D91FAECA24}" srcOrd="19" destOrd="0" presId="urn:microsoft.com/office/officeart/2005/8/layout/lProcess2"/>
    <dgm:cxn modelId="{5A1CB9F5-033D-4F1C-85FB-F2A4DB93FFDF}" type="presParOf" srcId="{CBD5EA8D-708E-46A1-8AFD-2C03B7C76DAE}" destId="{ADF2E225-7D20-4840-AB45-9BD0B53641A9}" srcOrd="20" destOrd="0" presId="urn:microsoft.com/office/officeart/2005/8/layout/lProcess2"/>
    <dgm:cxn modelId="{371C0AA8-E02D-49FF-89DF-ECEE7933C6A1}" type="presParOf" srcId="{CBD5EA8D-708E-46A1-8AFD-2C03B7C76DAE}" destId="{D5FE2C05-4E55-447E-AC6F-1EB82BFB1527}" srcOrd="21" destOrd="0" presId="urn:microsoft.com/office/officeart/2005/8/layout/lProcess2"/>
    <dgm:cxn modelId="{AE4BC758-6188-4361-88C8-CCA52D14DB42}" type="presParOf" srcId="{CBD5EA8D-708E-46A1-8AFD-2C03B7C76DAE}" destId="{4F6D5FF2-9E66-4F98-9F9E-09E959470991}" srcOrd="22" destOrd="0" presId="urn:microsoft.com/office/officeart/2005/8/layout/lProcess2"/>
    <dgm:cxn modelId="{9606F016-D2FE-4395-8397-435B1367FDDF}" type="presParOf" srcId="{8C311DED-39F8-4191-A97F-76482D10C4BA}" destId="{66E26370-7ECF-4299-BDF1-D6DE02260DA0}" srcOrd="1" destOrd="0" presId="urn:microsoft.com/office/officeart/2005/8/layout/lProcess2"/>
    <dgm:cxn modelId="{7CB766D1-4CE4-48F6-B962-1E004D52CFFC}" type="presParOf" srcId="{8C311DED-39F8-4191-A97F-76482D10C4BA}" destId="{DA8A1B25-1B8E-43FF-9D03-4F7F58068784}" srcOrd="2" destOrd="0" presId="urn:microsoft.com/office/officeart/2005/8/layout/lProcess2"/>
    <dgm:cxn modelId="{0F86034C-38E0-4D19-ACE2-95D3E5D24B86}" type="presParOf" srcId="{DA8A1B25-1B8E-43FF-9D03-4F7F58068784}" destId="{744AFD14-21AC-484B-BD24-5DB5A0E38CAF}" srcOrd="0" destOrd="0" presId="urn:microsoft.com/office/officeart/2005/8/layout/lProcess2"/>
    <dgm:cxn modelId="{AF0A86F5-6DB2-45F1-890C-BD3DE25AAF53}" type="presParOf" srcId="{DA8A1B25-1B8E-43FF-9D03-4F7F58068784}" destId="{ABA412EA-D4D6-4DC2-A529-74A1C560EAA6}" srcOrd="1" destOrd="0" presId="urn:microsoft.com/office/officeart/2005/8/layout/lProcess2"/>
    <dgm:cxn modelId="{9A677AFE-1D40-4FED-B37B-8EB4F7C8E0F4}" type="presParOf" srcId="{DA8A1B25-1B8E-43FF-9D03-4F7F58068784}" destId="{E743CDDF-B30E-4C48-BEAA-9671E16222CD}" srcOrd="2" destOrd="0" presId="urn:microsoft.com/office/officeart/2005/8/layout/lProcess2"/>
    <dgm:cxn modelId="{F14344D8-4CAB-48AC-A561-E8B88F5AD3DE}" type="presParOf" srcId="{E743CDDF-B30E-4C48-BEAA-9671E16222CD}" destId="{9DD406BE-2322-4E88-A364-50C3530601E8}" srcOrd="0" destOrd="0" presId="urn:microsoft.com/office/officeart/2005/8/layout/lProcess2"/>
    <dgm:cxn modelId="{3E289A3C-B3BA-4C3C-88AD-AF0AA459445C}" type="presParOf" srcId="{9DD406BE-2322-4E88-A364-50C3530601E8}" destId="{BD372AC6-13B5-404A-AF27-505C6900EE50}" srcOrd="0" destOrd="0" presId="urn:microsoft.com/office/officeart/2005/8/layout/lProcess2"/>
    <dgm:cxn modelId="{1F173064-E505-46EE-963F-CF61BB164855}" type="presParOf" srcId="{9DD406BE-2322-4E88-A364-50C3530601E8}" destId="{BD5FCEF9-511F-4127-B15B-118E29460B83}" srcOrd="1" destOrd="0" presId="urn:microsoft.com/office/officeart/2005/8/layout/lProcess2"/>
    <dgm:cxn modelId="{6E333D1F-49DA-466D-AB39-B0CAA057228E}" type="presParOf" srcId="{9DD406BE-2322-4E88-A364-50C3530601E8}" destId="{A674650F-9D58-474E-9858-6EF89C6AB1C9}" srcOrd="2" destOrd="0" presId="urn:microsoft.com/office/officeart/2005/8/layout/lProcess2"/>
    <dgm:cxn modelId="{07D5D965-F7D1-429A-8953-F9776F84A942}" type="presParOf" srcId="{9DD406BE-2322-4E88-A364-50C3530601E8}" destId="{F1CA265B-A4A5-45EB-96E6-24A7213BA9FC}" srcOrd="3" destOrd="0" presId="urn:microsoft.com/office/officeart/2005/8/layout/lProcess2"/>
    <dgm:cxn modelId="{62119C8A-13C7-46CF-A106-6FBF6D7F371A}" type="presParOf" srcId="{9DD406BE-2322-4E88-A364-50C3530601E8}" destId="{544AF1BB-44BE-4E1B-847D-4A5E369DDB4B}" srcOrd="4" destOrd="0" presId="urn:microsoft.com/office/officeart/2005/8/layout/lProcess2"/>
    <dgm:cxn modelId="{576D1E61-379B-4CEF-B383-6C12E6198766}" type="presParOf" srcId="{9DD406BE-2322-4E88-A364-50C3530601E8}" destId="{42013695-F2A2-46F8-91CF-822209CD842F}" srcOrd="5" destOrd="0" presId="urn:microsoft.com/office/officeart/2005/8/layout/lProcess2"/>
    <dgm:cxn modelId="{B661B89D-AF25-433C-AEB2-5B0744CFBA1B}" type="presParOf" srcId="{9DD406BE-2322-4E88-A364-50C3530601E8}" destId="{293DFB41-42D1-40A3-8ADD-7388BEBC614C}" srcOrd="6" destOrd="0" presId="urn:microsoft.com/office/officeart/2005/8/layout/lProcess2"/>
    <dgm:cxn modelId="{3B2FB4A1-CA53-46AA-8C25-517C4842B9BA}" type="presParOf" srcId="{9DD406BE-2322-4E88-A364-50C3530601E8}" destId="{D71363A9-DBB1-47C8-90A9-27D85F9E235E}" srcOrd="7" destOrd="0" presId="urn:microsoft.com/office/officeart/2005/8/layout/lProcess2"/>
    <dgm:cxn modelId="{15338125-AB3B-4D6F-85D9-B64BE470A7CC}" type="presParOf" srcId="{9DD406BE-2322-4E88-A364-50C3530601E8}" destId="{DA5E450F-AA9F-463B-8B89-8FCC6E5A6E7B}" srcOrd="8" destOrd="0" presId="urn:microsoft.com/office/officeart/2005/8/layout/lProcess2"/>
    <dgm:cxn modelId="{CA2F4709-AD18-48E6-A5E7-5D9F0B5E15B6}" type="presParOf" srcId="{9DD406BE-2322-4E88-A364-50C3530601E8}" destId="{79E3FB9D-3DC9-4D24-9AB7-8CC3143594F4}" srcOrd="9" destOrd="0" presId="urn:microsoft.com/office/officeart/2005/8/layout/lProcess2"/>
    <dgm:cxn modelId="{1ED413E4-C047-41AB-A742-4F101EA2989B}" type="presParOf" srcId="{9DD406BE-2322-4E88-A364-50C3530601E8}" destId="{FFE4FF13-1324-417D-BCF9-E47BF44AE1D1}" srcOrd="10" destOrd="0" presId="urn:microsoft.com/office/officeart/2005/8/layout/lProcess2"/>
    <dgm:cxn modelId="{822090E0-81C1-4FFF-A93F-6968F894FF77}" type="presParOf" srcId="{9DD406BE-2322-4E88-A364-50C3530601E8}" destId="{380581DE-08E5-47A9-83EC-5885AD1AA76A}" srcOrd="11" destOrd="0" presId="urn:microsoft.com/office/officeart/2005/8/layout/lProcess2"/>
    <dgm:cxn modelId="{3BE4EFE2-40E5-480A-AE70-5FD47255D0F7}" type="presParOf" srcId="{9DD406BE-2322-4E88-A364-50C3530601E8}" destId="{184E47F1-B7E7-4DEF-9FA3-BA2E28C5B51D}" srcOrd="12" destOrd="0" presId="urn:microsoft.com/office/officeart/2005/8/layout/lProcess2"/>
    <dgm:cxn modelId="{629C5D9C-E730-463F-847B-A8E608457D94}" type="presParOf" srcId="{9DD406BE-2322-4E88-A364-50C3530601E8}" destId="{AE43EC6B-B896-42CF-A5C0-B99B868DB085}" srcOrd="13" destOrd="0" presId="urn:microsoft.com/office/officeart/2005/8/layout/lProcess2"/>
    <dgm:cxn modelId="{B69F2B9A-FA0D-460F-8685-EBB252D609A1}" type="presParOf" srcId="{9DD406BE-2322-4E88-A364-50C3530601E8}" destId="{C611F65E-9358-4698-B31A-DD63A8D661B6}" srcOrd="14" destOrd="0" presId="urn:microsoft.com/office/officeart/2005/8/layout/lProcess2"/>
    <dgm:cxn modelId="{C2CA5718-C9EE-4341-93F6-7480AAEBEB05}" type="presParOf" srcId="{9DD406BE-2322-4E88-A364-50C3530601E8}" destId="{11070BB2-037B-4D9C-835F-10460D3FC9A4}" srcOrd="15" destOrd="0" presId="urn:microsoft.com/office/officeart/2005/8/layout/lProcess2"/>
    <dgm:cxn modelId="{28257F19-1F25-45FC-AA6F-865E47579270}" type="presParOf" srcId="{9DD406BE-2322-4E88-A364-50C3530601E8}" destId="{2195BDC1-8EFB-4AC6-A045-B9C024A7AFBA}" srcOrd="16" destOrd="0" presId="urn:microsoft.com/office/officeart/2005/8/layout/lProcess2"/>
    <dgm:cxn modelId="{3E569D1E-CBD6-4773-B48C-372F8CAD6C2E}" type="presParOf" srcId="{9DD406BE-2322-4E88-A364-50C3530601E8}" destId="{A3A4A557-B70E-4281-A087-AD34AE32D030}" srcOrd="17" destOrd="0" presId="urn:microsoft.com/office/officeart/2005/8/layout/lProcess2"/>
    <dgm:cxn modelId="{C791F6D4-90E9-4D16-BC7A-7351C77A0FE1}" type="presParOf" srcId="{9DD406BE-2322-4E88-A364-50C3530601E8}" destId="{23697949-E76C-42C5-9EF0-A4B2C767A877}" srcOrd="18" destOrd="0" presId="urn:microsoft.com/office/officeart/2005/8/layout/lProcess2"/>
    <dgm:cxn modelId="{7CEC88E3-6AFC-4AB5-A184-358B680C3310}" type="presParOf" srcId="{9DD406BE-2322-4E88-A364-50C3530601E8}" destId="{CCC0696E-7D3F-4717-AC2A-D51A0D7DC6A3}" srcOrd="19" destOrd="0" presId="urn:microsoft.com/office/officeart/2005/8/layout/lProcess2"/>
    <dgm:cxn modelId="{D06B3877-29CE-4C02-8B67-F5A9515BCEA7}" type="presParOf" srcId="{9DD406BE-2322-4E88-A364-50C3530601E8}" destId="{D83EE7C0-B0D2-48F7-867A-9ABBF9D0E264}" srcOrd="20" destOrd="0" presId="urn:microsoft.com/office/officeart/2005/8/layout/lProcess2"/>
    <dgm:cxn modelId="{1C35A177-ECCC-4B2F-8D46-5F71EBD51E95}" type="presParOf" srcId="{9DD406BE-2322-4E88-A364-50C3530601E8}" destId="{9E01AAF5-EE0F-4BDD-B058-8908DC957293}" srcOrd="21" destOrd="0" presId="urn:microsoft.com/office/officeart/2005/8/layout/lProcess2"/>
    <dgm:cxn modelId="{980AE0B3-EA7E-4838-ADFA-FF425D69C36B}" type="presParOf" srcId="{9DD406BE-2322-4E88-A364-50C3530601E8}" destId="{B0E5E9E2-F153-4700-B294-0A4EE83F4665}" srcOrd="22" destOrd="0" presId="urn:microsoft.com/office/officeart/2005/8/layout/lProcess2"/>
    <dgm:cxn modelId="{C6B11697-54C4-4A58-B204-B3B5BCB8ABE8}" type="presParOf" srcId="{9DD406BE-2322-4E88-A364-50C3530601E8}" destId="{DB985495-BED4-4335-BA4E-925051146D21}" srcOrd="23" destOrd="0" presId="urn:microsoft.com/office/officeart/2005/8/layout/lProcess2"/>
    <dgm:cxn modelId="{265E4AF8-2A61-4567-9FA2-552801D2CB6D}" type="presParOf" srcId="{9DD406BE-2322-4E88-A364-50C3530601E8}" destId="{64D3E411-B83F-493D-A340-4020E5F87423}" srcOrd="24" destOrd="0" presId="urn:microsoft.com/office/officeart/2005/8/layout/lProcess2"/>
    <dgm:cxn modelId="{640E6CC2-AF8C-4D38-B676-E5A65C41D280}" type="presParOf" srcId="{9DD406BE-2322-4E88-A364-50C3530601E8}" destId="{D7B3D78B-3C5A-4BF1-AF2D-0FA53A79C7C5}" srcOrd="25" destOrd="0" presId="urn:microsoft.com/office/officeart/2005/8/layout/lProcess2"/>
    <dgm:cxn modelId="{566646CC-77CA-4F9D-B086-3CAD12B727E1}" type="presParOf" srcId="{9DD406BE-2322-4E88-A364-50C3530601E8}" destId="{8D5074C2-24CB-4272-A70F-A4C7463FB9B5}" srcOrd="26" destOrd="0" presId="urn:microsoft.com/office/officeart/2005/8/layout/lProcess2"/>
    <dgm:cxn modelId="{5020F9A6-60A7-4DF9-8761-BD36CE7EAA97}" type="presParOf" srcId="{8C311DED-39F8-4191-A97F-76482D10C4BA}" destId="{6DC96610-5E1C-4821-ADE1-2CA64A37C658}" srcOrd="3" destOrd="0" presId="urn:microsoft.com/office/officeart/2005/8/layout/lProcess2"/>
    <dgm:cxn modelId="{B40D8703-D572-4BE9-8C62-7159D67E01DC}" type="presParOf" srcId="{8C311DED-39F8-4191-A97F-76482D10C4BA}" destId="{A7D27DD7-85A0-4E75-9990-56D9E0C464E5}" srcOrd="4" destOrd="0" presId="urn:microsoft.com/office/officeart/2005/8/layout/lProcess2"/>
    <dgm:cxn modelId="{534DE6A0-1717-4193-BB16-E86DC0BF1BFE}" type="presParOf" srcId="{A7D27DD7-85A0-4E75-9990-56D9E0C464E5}" destId="{A57787CE-54B3-401B-B6D1-E5319DCCDB14}" srcOrd="0" destOrd="0" presId="urn:microsoft.com/office/officeart/2005/8/layout/lProcess2"/>
    <dgm:cxn modelId="{17436A84-8270-4169-914F-DE936EDA8D63}" type="presParOf" srcId="{A7D27DD7-85A0-4E75-9990-56D9E0C464E5}" destId="{7A94D222-00D4-47C7-8610-A470B00B86D9}" srcOrd="1" destOrd="0" presId="urn:microsoft.com/office/officeart/2005/8/layout/lProcess2"/>
    <dgm:cxn modelId="{8641574C-4F34-41F8-8276-220A91C74431}" type="presParOf" srcId="{A7D27DD7-85A0-4E75-9990-56D9E0C464E5}" destId="{78F1D161-9DE3-457B-9F69-CB4539CE5D89}" srcOrd="2" destOrd="0" presId="urn:microsoft.com/office/officeart/2005/8/layout/lProcess2"/>
    <dgm:cxn modelId="{BC006ED6-9E87-4B0B-8343-26EEC4E2DFDD}" type="presParOf" srcId="{78F1D161-9DE3-457B-9F69-CB4539CE5D89}" destId="{A13DC5E4-CD9B-4083-BAF4-C5C1B6DE87B5}" srcOrd="0" destOrd="0" presId="urn:microsoft.com/office/officeart/2005/8/layout/lProcess2"/>
    <dgm:cxn modelId="{61779259-ED72-4962-984D-D856CEC6698C}" type="presParOf" srcId="{A13DC5E4-CD9B-4083-BAF4-C5C1B6DE87B5}" destId="{946D7139-7F00-4287-B1FE-45168579F89A}" srcOrd="0" destOrd="0" presId="urn:microsoft.com/office/officeart/2005/8/layout/lProcess2"/>
    <dgm:cxn modelId="{32D3BF1E-B0CE-4C21-967E-3EEBAB1B7AEF}" type="presParOf" srcId="{A13DC5E4-CD9B-4083-BAF4-C5C1B6DE87B5}" destId="{8F2301D4-A1F6-4308-86E7-72A7C40A7F63}" srcOrd="1" destOrd="0" presId="urn:microsoft.com/office/officeart/2005/8/layout/lProcess2"/>
    <dgm:cxn modelId="{D42C26D5-8468-448D-A475-18C5F4EE2AFD}" type="presParOf" srcId="{A13DC5E4-CD9B-4083-BAF4-C5C1B6DE87B5}" destId="{9B190F1C-D617-4A96-ACC5-27D02FE7E8AB}" srcOrd="2" destOrd="0" presId="urn:microsoft.com/office/officeart/2005/8/layout/lProcess2"/>
    <dgm:cxn modelId="{58107863-4932-4B39-B195-290BE1A16C43}" type="presParOf" srcId="{A13DC5E4-CD9B-4083-BAF4-C5C1B6DE87B5}" destId="{57FF5867-6053-4D9B-BE17-4F1A990C8273}" srcOrd="3" destOrd="0" presId="urn:microsoft.com/office/officeart/2005/8/layout/lProcess2"/>
    <dgm:cxn modelId="{E96AE93B-3E29-4779-A608-D41B9406EAA0}" type="presParOf" srcId="{A13DC5E4-CD9B-4083-BAF4-C5C1B6DE87B5}" destId="{46426212-04A9-4D0E-A920-AE248C2D4A39}" srcOrd="4" destOrd="0" presId="urn:microsoft.com/office/officeart/2005/8/layout/lProcess2"/>
    <dgm:cxn modelId="{16FDCEB2-6200-4731-A832-B0957CD77FCE}" type="presParOf" srcId="{A13DC5E4-CD9B-4083-BAF4-C5C1B6DE87B5}" destId="{FD92E87E-181A-461F-A8D9-6053FA8D6A88}" srcOrd="5" destOrd="0" presId="urn:microsoft.com/office/officeart/2005/8/layout/lProcess2"/>
    <dgm:cxn modelId="{36190710-85CF-4EE4-AE63-98F911F01F1D}" type="presParOf" srcId="{A13DC5E4-CD9B-4083-BAF4-C5C1B6DE87B5}" destId="{5BCC42F1-048C-4E02-B912-73AB9FDCA92D}" srcOrd="6" destOrd="0" presId="urn:microsoft.com/office/officeart/2005/8/layout/lProcess2"/>
    <dgm:cxn modelId="{660B7429-EAFF-4067-B8DC-BE14800D04C9}" type="presParOf" srcId="{A13DC5E4-CD9B-4083-BAF4-C5C1B6DE87B5}" destId="{634A7EB9-A6D6-4611-A0BB-604402A2E772}" srcOrd="7" destOrd="0" presId="urn:microsoft.com/office/officeart/2005/8/layout/lProcess2"/>
    <dgm:cxn modelId="{62373AF9-DFBC-41DE-8668-7D72193F0AC0}" type="presParOf" srcId="{A13DC5E4-CD9B-4083-BAF4-C5C1B6DE87B5}" destId="{A18DC69B-B1BD-4D2B-BFF8-950C997C5358}" srcOrd="8" destOrd="0" presId="urn:microsoft.com/office/officeart/2005/8/layout/lProcess2"/>
    <dgm:cxn modelId="{73818168-F0A6-499C-82A1-BB9A867687F3}" type="presParOf" srcId="{A13DC5E4-CD9B-4083-BAF4-C5C1B6DE87B5}" destId="{078B4460-0594-4A74-9523-C6AC8FE251E6}" srcOrd="9" destOrd="0" presId="urn:microsoft.com/office/officeart/2005/8/layout/lProcess2"/>
    <dgm:cxn modelId="{5E0F2F7D-8012-4333-91EA-AB1E784B61AB}" type="presParOf" srcId="{A13DC5E4-CD9B-4083-BAF4-C5C1B6DE87B5}" destId="{0DA17191-2C65-4E48-AC8A-9F45844476D6}" srcOrd="10" destOrd="0" presId="urn:microsoft.com/office/officeart/2005/8/layout/lProcess2"/>
    <dgm:cxn modelId="{2A5EAF6A-CBD5-425C-9146-BB59FE40B764}" type="presParOf" srcId="{A13DC5E4-CD9B-4083-BAF4-C5C1B6DE87B5}" destId="{04CF0580-A105-4D08-9FA6-56F7FAFAAE37}" srcOrd="11" destOrd="0" presId="urn:microsoft.com/office/officeart/2005/8/layout/lProcess2"/>
    <dgm:cxn modelId="{97C70D2B-B73A-4C62-B348-CB8C8A770B2B}" type="presParOf" srcId="{A13DC5E4-CD9B-4083-BAF4-C5C1B6DE87B5}" destId="{4946D704-75EA-4147-BA1B-7AFEA58AC3C8}" srcOrd="12" destOrd="0" presId="urn:microsoft.com/office/officeart/2005/8/layout/lProcess2"/>
    <dgm:cxn modelId="{DD96230B-123B-4D69-9DCF-4B186F1C9F5F}" type="presParOf" srcId="{A13DC5E4-CD9B-4083-BAF4-C5C1B6DE87B5}" destId="{6309F657-6C53-4AFF-845D-2710BE7C93B3}" srcOrd="13" destOrd="0" presId="urn:microsoft.com/office/officeart/2005/8/layout/lProcess2"/>
    <dgm:cxn modelId="{56622F44-32D4-4D0B-8FEC-BC0B2AB9F061}" type="presParOf" srcId="{A13DC5E4-CD9B-4083-BAF4-C5C1B6DE87B5}" destId="{BB42C929-8F3D-42C4-BC0F-576476742000}" srcOrd="14" destOrd="0" presId="urn:microsoft.com/office/officeart/2005/8/layout/lProcess2"/>
    <dgm:cxn modelId="{40500B69-7771-4576-AAA1-7956F171D291}" type="presParOf" srcId="{A13DC5E4-CD9B-4083-BAF4-C5C1B6DE87B5}" destId="{02FFC57F-B105-4369-B0EA-79FD3A9E17D0}" srcOrd="15" destOrd="0" presId="urn:microsoft.com/office/officeart/2005/8/layout/lProcess2"/>
    <dgm:cxn modelId="{731EEF70-6590-48D3-B4FE-401E5AEE55B3}" type="presParOf" srcId="{A13DC5E4-CD9B-4083-BAF4-C5C1B6DE87B5}" destId="{7C7B9F3E-E2E9-4EEA-BBC0-75F83CCEC8AD}" srcOrd="16" destOrd="0" presId="urn:microsoft.com/office/officeart/2005/8/layout/lProcess2"/>
    <dgm:cxn modelId="{0817F549-AFA4-4FDE-B0C5-7333C63DDA1E}" type="presParOf" srcId="{A13DC5E4-CD9B-4083-BAF4-C5C1B6DE87B5}" destId="{D1D2BF9A-EC0F-4607-8083-186C442CF912}" srcOrd="17" destOrd="0" presId="urn:microsoft.com/office/officeart/2005/8/layout/lProcess2"/>
    <dgm:cxn modelId="{F5000199-CC25-4BE7-B099-AB9237DB8358}" type="presParOf" srcId="{A13DC5E4-CD9B-4083-BAF4-C5C1B6DE87B5}" destId="{6B32492F-87D9-493A-86E5-DE6D4523102D}" srcOrd="18" destOrd="0" presId="urn:microsoft.com/office/officeart/2005/8/layout/lProcess2"/>
    <dgm:cxn modelId="{17322BB9-B7BE-4A0B-A50A-2C2247D8F034}" type="presParOf" srcId="{A13DC5E4-CD9B-4083-BAF4-C5C1B6DE87B5}" destId="{60BE1376-3162-4977-91DF-5249280F5EDC}" srcOrd="19" destOrd="0" presId="urn:microsoft.com/office/officeart/2005/8/layout/lProcess2"/>
    <dgm:cxn modelId="{23C80C44-C410-4719-A7F3-629A89F306C0}" type="presParOf" srcId="{A13DC5E4-CD9B-4083-BAF4-C5C1B6DE87B5}" destId="{DEEB3ABF-A974-4B3C-B536-1FBCBC14B247}" srcOrd="20" destOrd="0" presId="urn:microsoft.com/office/officeart/2005/8/layout/lProcess2"/>
    <dgm:cxn modelId="{786EC2C7-E313-4F16-958B-82EB77002B0F}" type="presParOf" srcId="{A13DC5E4-CD9B-4083-BAF4-C5C1B6DE87B5}" destId="{7AE79CA9-BB8B-408A-877E-7098833618BC}" srcOrd="21" destOrd="0" presId="urn:microsoft.com/office/officeart/2005/8/layout/lProcess2"/>
    <dgm:cxn modelId="{E37EB799-2810-4DE1-AB10-DFB28CB9CFF9}" type="presParOf" srcId="{A13DC5E4-CD9B-4083-BAF4-C5C1B6DE87B5}" destId="{218655C9-7D93-4662-B805-6D9C20FAB88D}" srcOrd="22" destOrd="0" presId="urn:microsoft.com/office/officeart/2005/8/layout/lProcess2"/>
    <dgm:cxn modelId="{E46DE8D7-D455-4C87-86CE-195D88C715D6}" type="presParOf" srcId="{A13DC5E4-CD9B-4083-BAF4-C5C1B6DE87B5}" destId="{AF0D3D9A-8E13-4A8D-9867-73C1599F237A}" srcOrd="23" destOrd="0" presId="urn:microsoft.com/office/officeart/2005/8/layout/lProcess2"/>
    <dgm:cxn modelId="{DDCAEB2C-BB2C-4E30-9EE0-13CBC9F556E3}" type="presParOf" srcId="{A13DC5E4-CD9B-4083-BAF4-C5C1B6DE87B5}" destId="{B0F87666-AC48-4D42-9CD6-274D37D3860F}" srcOrd="24" destOrd="0" presId="urn:microsoft.com/office/officeart/2005/8/layout/lProcess2"/>
    <dgm:cxn modelId="{6EF573F3-7DBC-41C8-90F7-9DD2A6BB563B}" type="presParOf" srcId="{8C311DED-39F8-4191-A97F-76482D10C4BA}" destId="{3A831092-0FD6-4D4E-82BA-75A23AC723F6}" srcOrd="5" destOrd="0" presId="urn:microsoft.com/office/officeart/2005/8/layout/lProcess2"/>
    <dgm:cxn modelId="{B911D4EC-542F-4BA8-B6FC-1104E7792AF7}" type="presParOf" srcId="{8C311DED-39F8-4191-A97F-76482D10C4BA}" destId="{CC549664-909F-4EEB-940F-7208932C9811}" srcOrd="6" destOrd="0" presId="urn:microsoft.com/office/officeart/2005/8/layout/lProcess2"/>
    <dgm:cxn modelId="{A13438FE-AB0A-48D8-9759-1B8101A042FB}" type="presParOf" srcId="{CC549664-909F-4EEB-940F-7208932C9811}" destId="{27D752BD-14AE-4471-93D9-9A79C0571D43}" srcOrd="0" destOrd="0" presId="urn:microsoft.com/office/officeart/2005/8/layout/lProcess2"/>
    <dgm:cxn modelId="{02F9AD2E-9246-4990-8933-126658174A1A}" type="presParOf" srcId="{CC549664-909F-4EEB-940F-7208932C9811}" destId="{967C40C3-8997-498D-94EE-EAD8E63248EE}" srcOrd="1" destOrd="0" presId="urn:microsoft.com/office/officeart/2005/8/layout/lProcess2"/>
    <dgm:cxn modelId="{6C32056B-D5F0-4EB8-A5ED-FF7A05BD64EE}" type="presParOf" srcId="{CC549664-909F-4EEB-940F-7208932C9811}" destId="{2A91DB40-E9E7-49CC-8CF4-E9CFAC52B9BC}" srcOrd="2" destOrd="0" presId="urn:microsoft.com/office/officeart/2005/8/layout/lProcess2"/>
    <dgm:cxn modelId="{FA042406-C123-49AA-A58D-05D35D768135}" type="presParOf" srcId="{2A91DB40-E9E7-49CC-8CF4-E9CFAC52B9BC}" destId="{B1F76D85-3B72-45B7-894F-EA3D7B9581B4}" srcOrd="0" destOrd="0" presId="urn:microsoft.com/office/officeart/2005/8/layout/lProcess2"/>
    <dgm:cxn modelId="{2BCDCD3F-F03E-4962-87C4-0A8D2285F50E}" type="presParOf" srcId="{B1F76D85-3B72-45B7-894F-EA3D7B9581B4}" destId="{FE908EA5-E007-49AF-8595-C613F603649A}" srcOrd="0" destOrd="0" presId="urn:microsoft.com/office/officeart/2005/8/layout/lProcess2"/>
    <dgm:cxn modelId="{6C29B729-29B2-40E3-B26B-CDEFA49C5BB2}" type="presParOf" srcId="{B1F76D85-3B72-45B7-894F-EA3D7B9581B4}" destId="{04D4F73E-13A9-42D8-A7DB-765990C332E4}" srcOrd="1" destOrd="0" presId="urn:microsoft.com/office/officeart/2005/8/layout/lProcess2"/>
    <dgm:cxn modelId="{8184CFDD-A31A-4184-B3B6-91DF3C87A13B}" type="presParOf" srcId="{B1F76D85-3B72-45B7-894F-EA3D7B9581B4}" destId="{2CDDF4B8-96E2-4B5C-9E76-A9DB82838B29}" srcOrd="2" destOrd="0" presId="urn:microsoft.com/office/officeart/2005/8/layout/lProcess2"/>
    <dgm:cxn modelId="{7736CBE9-2603-47FC-B2C9-DFFB53013B7D}" type="presParOf" srcId="{B1F76D85-3B72-45B7-894F-EA3D7B9581B4}" destId="{08546B33-AF10-44CD-9DE9-E9694E34F3CE}" srcOrd="3" destOrd="0" presId="urn:microsoft.com/office/officeart/2005/8/layout/lProcess2"/>
    <dgm:cxn modelId="{32153911-5562-471E-8FD7-0EF8D5324F94}" type="presParOf" srcId="{B1F76D85-3B72-45B7-894F-EA3D7B9581B4}" destId="{21679C60-4F7D-4BAD-A1E5-5168205C4C36}" srcOrd="4" destOrd="0" presId="urn:microsoft.com/office/officeart/2005/8/layout/lProcess2"/>
    <dgm:cxn modelId="{A0B295FE-5FBC-4F67-82A9-3DB56946125D}" type="presParOf" srcId="{B1F76D85-3B72-45B7-894F-EA3D7B9581B4}" destId="{547CC7C2-DC2D-4CA3-B240-8BADA939F618}" srcOrd="5" destOrd="0" presId="urn:microsoft.com/office/officeart/2005/8/layout/lProcess2"/>
    <dgm:cxn modelId="{2DB974E9-92F5-45A6-9EF7-3D1A06E27101}" type="presParOf" srcId="{B1F76D85-3B72-45B7-894F-EA3D7B9581B4}" destId="{EB0194CC-CEC5-475C-B185-158DB014BCA9}" srcOrd="6" destOrd="0" presId="urn:microsoft.com/office/officeart/2005/8/layout/lProcess2"/>
    <dgm:cxn modelId="{01A7EF02-D3DB-4533-9EB5-6A0591AB092E}" type="presParOf" srcId="{B1F76D85-3B72-45B7-894F-EA3D7B9581B4}" destId="{CB542957-8D11-40C2-AD31-9451E20A6DB3}" srcOrd="7" destOrd="0" presId="urn:microsoft.com/office/officeart/2005/8/layout/lProcess2"/>
    <dgm:cxn modelId="{FD27792D-31F3-4B9D-8D70-B9DD81C50C5F}" type="presParOf" srcId="{B1F76D85-3B72-45B7-894F-EA3D7B9581B4}" destId="{191C048E-5433-45C9-A50E-43BF8FF664A8}" srcOrd="8" destOrd="0" presId="urn:microsoft.com/office/officeart/2005/8/layout/lProcess2"/>
    <dgm:cxn modelId="{7C20E7DC-BA61-46ED-8033-E0177F85677B}" type="presParOf" srcId="{B1F76D85-3B72-45B7-894F-EA3D7B9581B4}" destId="{28A66CD6-4711-421A-9854-DDFD2DDB284E}" srcOrd="9" destOrd="0" presId="urn:microsoft.com/office/officeart/2005/8/layout/lProcess2"/>
    <dgm:cxn modelId="{C9A584E2-B17F-4AEE-801C-8F104AC7EF7B}" type="presParOf" srcId="{B1F76D85-3B72-45B7-894F-EA3D7B9581B4}" destId="{C3F938EC-CB64-4024-B141-DC4CC806EFFD}" srcOrd="10" destOrd="0" presId="urn:microsoft.com/office/officeart/2005/8/layout/lProcess2"/>
    <dgm:cxn modelId="{AC75A857-4B8A-4711-A467-06265C11D197}" type="presParOf" srcId="{B1F76D85-3B72-45B7-894F-EA3D7B9581B4}" destId="{C91016B9-3088-4BB4-9C64-B72FBD63DF70}" srcOrd="11" destOrd="0" presId="urn:microsoft.com/office/officeart/2005/8/layout/lProcess2"/>
    <dgm:cxn modelId="{5445B977-9141-4D51-A217-B92904A4395D}" type="presParOf" srcId="{B1F76D85-3B72-45B7-894F-EA3D7B9581B4}" destId="{A6FDB39E-F124-4787-B9C4-C75751EA1258}" srcOrd="12" destOrd="0" presId="urn:microsoft.com/office/officeart/2005/8/layout/lProcess2"/>
    <dgm:cxn modelId="{B1DDDBE8-8ECB-4672-BBD1-E3A743D86929}" type="presParOf" srcId="{B1F76D85-3B72-45B7-894F-EA3D7B9581B4}" destId="{6C08C0A1-3C0E-464F-A89E-84301EE14FBE}" srcOrd="13" destOrd="0" presId="urn:microsoft.com/office/officeart/2005/8/layout/lProcess2"/>
    <dgm:cxn modelId="{4A9AB09C-0825-41D7-8C7E-EA7452918A07}" type="presParOf" srcId="{B1F76D85-3B72-45B7-894F-EA3D7B9581B4}" destId="{37C3C4D3-F91D-4579-82C9-4897CFE16497}" srcOrd="14" destOrd="0" presId="urn:microsoft.com/office/officeart/2005/8/layout/lProcess2"/>
    <dgm:cxn modelId="{0CDA8BAD-001B-4804-B40B-00BB538592A0}" type="presParOf" srcId="{B1F76D85-3B72-45B7-894F-EA3D7B9581B4}" destId="{225BF475-6297-4D01-A3FE-0CB798205065}" srcOrd="15" destOrd="0" presId="urn:microsoft.com/office/officeart/2005/8/layout/lProcess2"/>
    <dgm:cxn modelId="{1FFA45EC-ABF6-4DF9-A9F8-4A72DA4B5B98}" type="presParOf" srcId="{B1F76D85-3B72-45B7-894F-EA3D7B9581B4}" destId="{F24CF92C-F7B9-49DA-83B0-4C146C150CA1}" srcOrd="16" destOrd="0" presId="urn:microsoft.com/office/officeart/2005/8/layout/lProcess2"/>
    <dgm:cxn modelId="{7152A8B3-E3FA-4767-8D08-CDBADC650E41}" type="presParOf" srcId="{B1F76D85-3B72-45B7-894F-EA3D7B9581B4}" destId="{2FE826E7-7DED-42FB-A625-72F9B3477F61}" srcOrd="17" destOrd="0" presId="urn:microsoft.com/office/officeart/2005/8/layout/lProcess2"/>
    <dgm:cxn modelId="{E64832A8-2C2C-4343-A7A8-CA4BB72B867E}" type="presParOf" srcId="{B1F76D85-3B72-45B7-894F-EA3D7B9581B4}" destId="{BA65FA06-CA03-47CF-BD5F-1293CEFED15C}" srcOrd="18" destOrd="0" presId="urn:microsoft.com/office/officeart/2005/8/layout/lProcess2"/>
    <dgm:cxn modelId="{A068EA6A-3697-4DE3-892F-95C03CCAA270}" type="presParOf" srcId="{B1F76D85-3B72-45B7-894F-EA3D7B9581B4}" destId="{762F4B28-FED9-4742-A88A-8EA5DCCF6AA6}" srcOrd="19" destOrd="0" presId="urn:microsoft.com/office/officeart/2005/8/layout/lProcess2"/>
    <dgm:cxn modelId="{8F82FA2C-194A-46A9-9846-D45BF39EE0B8}" type="presParOf" srcId="{B1F76D85-3B72-45B7-894F-EA3D7B9581B4}" destId="{1D81F637-EE69-4FBA-9B68-AD233084491D}" srcOrd="20" destOrd="0" presId="urn:microsoft.com/office/officeart/2005/8/layout/lProcess2"/>
    <dgm:cxn modelId="{6D4AEA75-A430-4570-BD94-F3BFB605C9B5}" type="presParOf" srcId="{B1F76D85-3B72-45B7-894F-EA3D7B9581B4}" destId="{77EA29A3-D81A-43E7-9F53-F9EFA57F4FA5}" srcOrd="21" destOrd="0" presId="urn:microsoft.com/office/officeart/2005/8/layout/lProcess2"/>
    <dgm:cxn modelId="{4299A625-6392-4329-85B7-71B1919B1822}" type="presParOf" srcId="{B1F76D85-3B72-45B7-894F-EA3D7B9581B4}" destId="{FEE48CAF-CA66-4BF8-BBA3-95A7FCD2D9E0}" srcOrd="22" destOrd="0" presId="urn:microsoft.com/office/officeart/2005/8/layout/lProcess2"/>
    <dgm:cxn modelId="{47B2A67C-7FBF-4D4B-95A0-3B0A21C987F3}" type="presParOf" srcId="{B1F76D85-3B72-45B7-894F-EA3D7B9581B4}" destId="{CF8A2A07-157A-46FB-BF34-95B597A9A2A7}" srcOrd="23" destOrd="0" presId="urn:microsoft.com/office/officeart/2005/8/layout/lProcess2"/>
    <dgm:cxn modelId="{D848E1BC-EB97-4A6F-8FB5-B4534A38097D}" type="presParOf" srcId="{B1F76D85-3B72-45B7-894F-EA3D7B9581B4}" destId="{96296ED1-A8F6-40FE-8490-D007856E21DB}" srcOrd="24" destOrd="0" presId="urn:microsoft.com/office/officeart/2005/8/layout/lProcess2"/>
    <dgm:cxn modelId="{0915DE80-3E8B-401C-A2B5-B0126725F61E}" type="presParOf" srcId="{B1F76D85-3B72-45B7-894F-EA3D7B9581B4}" destId="{B2BC725B-52D6-471E-8D9C-C5F876817130}" srcOrd="25" destOrd="0" presId="urn:microsoft.com/office/officeart/2005/8/layout/lProcess2"/>
    <dgm:cxn modelId="{A50767BA-EFA4-482E-B05B-A140B90AACF2}" type="presParOf" srcId="{B1F76D85-3B72-45B7-894F-EA3D7B9581B4}" destId="{1C83C05B-7892-4767-89DF-681D4951E2D5}" srcOrd="26" destOrd="0" presId="urn:microsoft.com/office/officeart/2005/8/layout/lProcess2"/>
    <dgm:cxn modelId="{9F68371E-C3C9-43C6-B142-E65800C47752}" type="presParOf" srcId="{8C311DED-39F8-4191-A97F-76482D10C4BA}" destId="{390DFBEF-CA74-4BBC-91D8-A62CAC826B47}" srcOrd="7" destOrd="0" presId="urn:microsoft.com/office/officeart/2005/8/layout/lProcess2"/>
    <dgm:cxn modelId="{503761F1-CB7B-4E5F-ACC2-40B02921C414}" type="presParOf" srcId="{8C311DED-39F8-4191-A97F-76482D10C4BA}" destId="{C8D7FC3A-8BAF-4F1D-83AC-4680D9F6E9DE}" srcOrd="8" destOrd="0" presId="urn:microsoft.com/office/officeart/2005/8/layout/lProcess2"/>
    <dgm:cxn modelId="{376D2B65-C716-41A0-9B16-9B0826F04FAB}" type="presParOf" srcId="{C8D7FC3A-8BAF-4F1D-83AC-4680D9F6E9DE}" destId="{91207EF2-D2A7-481A-954D-0A3078D42F48}" srcOrd="0" destOrd="0" presId="urn:microsoft.com/office/officeart/2005/8/layout/lProcess2"/>
    <dgm:cxn modelId="{5816C74F-E9A6-42C9-BA6D-9ECA532F7CB6}" type="presParOf" srcId="{C8D7FC3A-8BAF-4F1D-83AC-4680D9F6E9DE}" destId="{5E0F8643-534C-4A3A-B7AC-16E5110F9E07}" srcOrd="1" destOrd="0" presId="urn:microsoft.com/office/officeart/2005/8/layout/lProcess2"/>
    <dgm:cxn modelId="{03692916-A735-4271-AFE1-E375ED06020A}" type="presParOf" srcId="{C8D7FC3A-8BAF-4F1D-83AC-4680D9F6E9DE}" destId="{C8210133-4BFE-403B-8A97-620A00A08FAC}" srcOrd="2" destOrd="0" presId="urn:microsoft.com/office/officeart/2005/8/layout/lProcess2"/>
    <dgm:cxn modelId="{45404E33-E175-4235-B6D8-37DD7E038F4D}" type="presParOf" srcId="{C8210133-4BFE-403B-8A97-620A00A08FAC}" destId="{47B56AEC-FDF2-4C94-8656-81C0D57F6934}" srcOrd="0" destOrd="0" presId="urn:microsoft.com/office/officeart/2005/8/layout/lProcess2"/>
    <dgm:cxn modelId="{F1E9C1D8-B742-411E-B212-805E7D3DAEAD}" type="presParOf" srcId="{47B56AEC-FDF2-4C94-8656-81C0D57F6934}" destId="{5D234606-B3EF-4060-A396-3EF17FEE3C17}" srcOrd="0" destOrd="0" presId="urn:microsoft.com/office/officeart/2005/8/layout/lProcess2"/>
    <dgm:cxn modelId="{7B668448-BEBA-4BDB-A0D8-E0281DDF0686}" type="presParOf" srcId="{47B56AEC-FDF2-4C94-8656-81C0D57F6934}" destId="{B1E8418A-E662-47F4-8420-D5DF26FF86CF}" srcOrd="1" destOrd="0" presId="urn:microsoft.com/office/officeart/2005/8/layout/lProcess2"/>
    <dgm:cxn modelId="{61F9D0DE-C339-43BF-A573-A4DB7EFCD387}" type="presParOf" srcId="{47B56AEC-FDF2-4C94-8656-81C0D57F6934}" destId="{986F4BA1-2696-4DAB-85C8-7C438EF69858}" srcOrd="2" destOrd="0" presId="urn:microsoft.com/office/officeart/2005/8/layout/lProcess2"/>
    <dgm:cxn modelId="{902F76B3-CBAC-4E45-8999-40D455EB8ED2}" type="presParOf" srcId="{47B56AEC-FDF2-4C94-8656-81C0D57F6934}" destId="{28F5AD36-1DEE-4C7D-9C2D-212DD308533A}" srcOrd="3" destOrd="0" presId="urn:microsoft.com/office/officeart/2005/8/layout/lProcess2"/>
    <dgm:cxn modelId="{EA1B58D0-9244-4C13-863B-8F641831084E}" type="presParOf" srcId="{47B56AEC-FDF2-4C94-8656-81C0D57F6934}" destId="{2BB84F6A-F1BB-4BDD-A854-38C76C8D6F4E}" srcOrd="4" destOrd="0" presId="urn:microsoft.com/office/officeart/2005/8/layout/lProcess2"/>
    <dgm:cxn modelId="{87A4132C-9E88-47DA-8D03-C7D924120986}" type="presParOf" srcId="{47B56AEC-FDF2-4C94-8656-81C0D57F6934}" destId="{FF9B3DFD-0184-475E-8A55-8FC055A2D7A2}" srcOrd="5" destOrd="0" presId="urn:microsoft.com/office/officeart/2005/8/layout/lProcess2"/>
    <dgm:cxn modelId="{E50D17CE-2C67-4E3D-8DFC-BA9EACF5B2F3}" type="presParOf" srcId="{47B56AEC-FDF2-4C94-8656-81C0D57F6934}" destId="{1A668124-F27D-4856-89D7-7CA769A20270}" srcOrd="6" destOrd="0" presId="urn:microsoft.com/office/officeart/2005/8/layout/lProcess2"/>
    <dgm:cxn modelId="{0B6C36F7-FCBB-4A70-8210-6DFA51953612}" type="presParOf" srcId="{47B56AEC-FDF2-4C94-8656-81C0D57F6934}" destId="{1C5D69C3-757F-46D1-BD75-D860285AA5C0}" srcOrd="7" destOrd="0" presId="urn:microsoft.com/office/officeart/2005/8/layout/lProcess2"/>
    <dgm:cxn modelId="{23207760-5358-449C-8A56-65DCFF302C51}" type="presParOf" srcId="{47B56AEC-FDF2-4C94-8656-81C0D57F6934}" destId="{F91B4903-285E-4665-A2AD-9E06B89931A0}" srcOrd="8" destOrd="0" presId="urn:microsoft.com/office/officeart/2005/8/layout/lProcess2"/>
    <dgm:cxn modelId="{327C50D4-EF3D-4030-BB37-A4EEC772EADF}" type="presParOf" srcId="{47B56AEC-FDF2-4C94-8656-81C0D57F6934}" destId="{42C9747F-D775-48DC-AEE5-D314AEF7B272}" srcOrd="9" destOrd="0" presId="urn:microsoft.com/office/officeart/2005/8/layout/lProcess2"/>
    <dgm:cxn modelId="{C075C9FE-0169-4325-A6A3-A8CAFC88C878}" type="presParOf" srcId="{47B56AEC-FDF2-4C94-8656-81C0D57F6934}" destId="{BD4D29AE-2919-4E44-A2E5-0F5D9D3DAA48}" srcOrd="10" destOrd="0" presId="urn:microsoft.com/office/officeart/2005/8/layout/lProcess2"/>
    <dgm:cxn modelId="{FD8307EE-B78D-4498-BAAE-3A787BB2317A}" type="presParOf" srcId="{47B56AEC-FDF2-4C94-8656-81C0D57F6934}" destId="{48A38B54-FD1C-4900-8FBA-5D32BA771E75}" srcOrd="11" destOrd="0" presId="urn:microsoft.com/office/officeart/2005/8/layout/lProcess2"/>
    <dgm:cxn modelId="{B20BDFC5-FA98-4CC1-BD48-C586DE960BF8}" type="presParOf" srcId="{47B56AEC-FDF2-4C94-8656-81C0D57F6934}" destId="{21363D40-D3C0-4129-B2C7-7E9F6FA693E5}" srcOrd="12" destOrd="0" presId="urn:microsoft.com/office/officeart/2005/8/layout/lProcess2"/>
    <dgm:cxn modelId="{09D7FFB3-E234-4F7C-98A3-AFB0E02B2522}" type="presParOf" srcId="{47B56AEC-FDF2-4C94-8656-81C0D57F6934}" destId="{AA24710E-450F-4389-B244-6F028E788B1C}" srcOrd="13" destOrd="0" presId="urn:microsoft.com/office/officeart/2005/8/layout/lProcess2"/>
    <dgm:cxn modelId="{E80A77DF-DB1A-485D-A1EB-45414F4449FE}" type="presParOf" srcId="{47B56AEC-FDF2-4C94-8656-81C0D57F6934}" destId="{CB0B5D12-E4C7-42EC-A4B2-CD48DBF44473}" srcOrd="14" destOrd="0" presId="urn:microsoft.com/office/officeart/2005/8/layout/lProcess2"/>
    <dgm:cxn modelId="{209BE039-AB1A-4B09-BE9B-B50DE8ACB1CF}" type="presParOf" srcId="{8C311DED-39F8-4191-A97F-76482D10C4BA}" destId="{DB56D6CD-BFB9-4BB0-8670-F24245C56E19}" srcOrd="9" destOrd="0" presId="urn:microsoft.com/office/officeart/2005/8/layout/lProcess2"/>
    <dgm:cxn modelId="{EEF40E95-2B1E-4836-B156-38B93DF514E8}" type="presParOf" srcId="{8C311DED-39F8-4191-A97F-76482D10C4BA}" destId="{67266D6C-43A5-48E8-A8D0-8C4B4083EAC7}" srcOrd="10" destOrd="0" presId="urn:microsoft.com/office/officeart/2005/8/layout/lProcess2"/>
    <dgm:cxn modelId="{8AF2D743-3A3A-484E-99B4-0D7DEDE92D69}" type="presParOf" srcId="{67266D6C-43A5-48E8-A8D0-8C4B4083EAC7}" destId="{F29F60B2-35A4-4643-AB3C-9982335D0E5C}" srcOrd="0" destOrd="0" presId="urn:microsoft.com/office/officeart/2005/8/layout/lProcess2"/>
    <dgm:cxn modelId="{E9093C22-3E14-455F-B64C-CA33DAC9481C}" type="presParOf" srcId="{67266D6C-43A5-48E8-A8D0-8C4B4083EAC7}" destId="{FE29EAC1-7108-46FF-ADA2-E26820935D42}" srcOrd="1" destOrd="0" presId="urn:microsoft.com/office/officeart/2005/8/layout/lProcess2"/>
    <dgm:cxn modelId="{C16DC8AB-8434-4D38-A39B-6B42421FB432}" type="presParOf" srcId="{67266D6C-43A5-48E8-A8D0-8C4B4083EAC7}" destId="{71E5A16B-2502-48C4-8626-A15C6D7458A0}" srcOrd="2" destOrd="0" presId="urn:microsoft.com/office/officeart/2005/8/layout/lProcess2"/>
    <dgm:cxn modelId="{404E69E1-490B-440F-8CD8-27B674D5432F}" type="presParOf" srcId="{71E5A16B-2502-48C4-8626-A15C6D7458A0}" destId="{FE2E6F30-9F58-4B6D-A45B-52B73B54ACE2}" srcOrd="0" destOrd="0" presId="urn:microsoft.com/office/officeart/2005/8/layout/lProcess2"/>
    <dgm:cxn modelId="{19057F63-B093-4F6C-A00A-0B603BE43A0E}" type="presParOf" srcId="{FE2E6F30-9F58-4B6D-A45B-52B73B54ACE2}" destId="{CDDE96C0-0579-49CD-9B27-975C279E41A2}" srcOrd="0" destOrd="0" presId="urn:microsoft.com/office/officeart/2005/8/layout/lProcess2"/>
    <dgm:cxn modelId="{44BF1DA6-0506-4C7C-AC65-455D1F9E2BF1}" type="presParOf" srcId="{FE2E6F30-9F58-4B6D-A45B-52B73B54ACE2}" destId="{3A38EA1A-EEED-4AE0-92D7-BCB0C4596515}" srcOrd="1" destOrd="0" presId="urn:microsoft.com/office/officeart/2005/8/layout/lProcess2"/>
    <dgm:cxn modelId="{8AF7382C-AE0B-4659-AEF4-93350E7FD1A7}" type="presParOf" srcId="{FE2E6F30-9F58-4B6D-A45B-52B73B54ACE2}" destId="{FC67CE32-3FF5-4489-94C6-858FB4E914F5}" srcOrd="2" destOrd="0" presId="urn:microsoft.com/office/officeart/2005/8/layout/lProcess2"/>
    <dgm:cxn modelId="{FD95522C-31E2-47D6-87C8-8265F9FFD722}" type="presParOf" srcId="{FE2E6F30-9F58-4B6D-A45B-52B73B54ACE2}" destId="{D42FFE57-2E3F-4280-AE75-7A464392C82E}" srcOrd="3" destOrd="0" presId="urn:microsoft.com/office/officeart/2005/8/layout/lProcess2"/>
    <dgm:cxn modelId="{160605A8-2F86-445C-A405-EE86CBE29E4C}" type="presParOf" srcId="{FE2E6F30-9F58-4B6D-A45B-52B73B54ACE2}" destId="{798B1919-88B0-480F-9137-31F000B10EEA}" srcOrd="4" destOrd="0" presId="urn:microsoft.com/office/officeart/2005/8/layout/lProcess2"/>
    <dgm:cxn modelId="{AC1FFAA7-2849-4861-B0AE-ECD913A9D495}" type="presParOf" srcId="{FE2E6F30-9F58-4B6D-A45B-52B73B54ACE2}" destId="{8E2D2BEE-CA4A-4F88-A683-6AA7F0A5D14C}" srcOrd="5" destOrd="0" presId="urn:microsoft.com/office/officeart/2005/8/layout/lProcess2"/>
    <dgm:cxn modelId="{6F285F66-F621-429F-91F0-2A6809FD065F}" type="presParOf" srcId="{FE2E6F30-9F58-4B6D-A45B-52B73B54ACE2}" destId="{A0C8B418-D371-4684-A372-EB1052B1CBBC}" srcOrd="6" destOrd="0" presId="urn:microsoft.com/office/officeart/2005/8/layout/lProcess2"/>
    <dgm:cxn modelId="{14F4F5B9-21DF-432F-B365-BF21214F9005}" type="presParOf" srcId="{FE2E6F30-9F58-4B6D-A45B-52B73B54ACE2}" destId="{1E802A51-F16B-4552-BAE9-70E368356CFC}" srcOrd="7" destOrd="0" presId="urn:microsoft.com/office/officeart/2005/8/layout/lProcess2"/>
    <dgm:cxn modelId="{E5BA83EF-974D-418A-8CC6-0522F650D5DA}" type="presParOf" srcId="{FE2E6F30-9F58-4B6D-A45B-52B73B54ACE2}" destId="{134EF62C-CFFC-4277-BA09-75C210B4CB6C}" srcOrd="8" destOrd="0" presId="urn:microsoft.com/office/officeart/2005/8/layout/lProcess2"/>
    <dgm:cxn modelId="{290DBE2C-9A13-44E7-AB37-C93033AD6B06}" type="presParOf" srcId="{FE2E6F30-9F58-4B6D-A45B-52B73B54ACE2}" destId="{57EAE34D-CE2F-4BF8-8800-0154AE6B38D4}" srcOrd="9" destOrd="0" presId="urn:microsoft.com/office/officeart/2005/8/layout/lProcess2"/>
    <dgm:cxn modelId="{FD19AC30-1EBD-4F57-AA45-FE1C88FF78D9}" type="presParOf" srcId="{FE2E6F30-9F58-4B6D-A45B-52B73B54ACE2}" destId="{434727B6-166B-4999-83B6-560944A804AA}" srcOrd="10" destOrd="0" presId="urn:microsoft.com/office/officeart/2005/8/layout/lProcess2"/>
    <dgm:cxn modelId="{1B46FF21-31AD-4081-9D7A-E52F44D3FC50}" type="presParOf" srcId="{FE2E6F30-9F58-4B6D-A45B-52B73B54ACE2}" destId="{2FFA8512-B562-4A42-B69B-1A8878D2A582}" srcOrd="11" destOrd="0" presId="urn:microsoft.com/office/officeart/2005/8/layout/lProcess2"/>
    <dgm:cxn modelId="{D80FC396-7D8F-4A8D-B621-844802E4C34C}" type="presParOf" srcId="{FE2E6F30-9F58-4B6D-A45B-52B73B54ACE2}" destId="{211F01D8-080D-4C04-8B21-5037609CEF43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1D5EB4-060F-44D6-B3D6-85781DB0782D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1FC112-7072-413C-8DC9-17C4380DC236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100" b="0" dirty="0" smtClean="0"/>
            <a:t>Procure Parts</a:t>
          </a:r>
          <a:endParaRPr lang="en-US" sz="1100" b="0" dirty="0"/>
        </a:p>
      </dgm:t>
    </dgm:pt>
    <dgm:pt modelId="{9F70F46A-69DD-40F5-B1C2-9722318E5518}" type="parTrans" cxnId="{A4BF534F-F583-45E3-8973-3D1909187FBA}">
      <dgm:prSet custT="1"/>
      <dgm:spPr>
        <a:ln>
          <a:noFill/>
          <a:tailEnd type="triangle"/>
        </a:ln>
      </dgm:spPr>
      <dgm:t>
        <a:bodyPr/>
        <a:lstStyle/>
        <a:p>
          <a:endParaRPr lang="en-US" sz="1050" b="0"/>
        </a:p>
      </dgm:t>
    </dgm:pt>
    <dgm:pt modelId="{BB3B04F7-8F63-431B-8CE6-C1C11621BFC2}" type="sibTrans" cxnId="{A4BF534F-F583-45E3-8973-3D1909187FBA}">
      <dgm:prSet/>
      <dgm:spPr/>
      <dgm:t>
        <a:bodyPr/>
        <a:lstStyle/>
        <a:p>
          <a:endParaRPr lang="en-US"/>
        </a:p>
      </dgm:t>
    </dgm:pt>
    <dgm:pt modelId="{CAA2E70D-EE53-4E33-888C-E5ED13708C49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b="0" dirty="0" smtClean="0"/>
            <a:t>3D CAD Model of PTZ </a:t>
          </a:r>
          <a:r>
            <a:rPr lang="en-US" sz="1100" b="0" dirty="0" err="1" smtClean="0"/>
            <a:t>Unit+Turtlebot</a:t>
          </a:r>
          <a:r>
            <a:rPr lang="en-US" sz="1100" b="0" dirty="0" smtClean="0"/>
            <a:t> Assembly</a:t>
          </a:r>
          <a:endParaRPr lang="en-US" sz="1100" b="0" dirty="0"/>
        </a:p>
      </dgm:t>
    </dgm:pt>
    <dgm:pt modelId="{EF340D9A-E0AB-4A59-B1DD-662124FC217D}" type="parTrans" cxnId="{CF4177AA-E050-450F-9DD2-0A22A7A7FE12}">
      <dgm:prSet custT="1"/>
      <dgm:spPr>
        <a:ln>
          <a:tailEnd type="triangle"/>
        </a:ln>
      </dgm:spPr>
      <dgm:t>
        <a:bodyPr/>
        <a:lstStyle/>
        <a:p>
          <a:endParaRPr lang="en-US" sz="1050" b="0"/>
        </a:p>
      </dgm:t>
    </dgm:pt>
    <dgm:pt modelId="{F916915C-A27E-44C5-863B-9C1BBAD60EBF}" type="sibTrans" cxnId="{CF4177AA-E050-450F-9DD2-0A22A7A7FE12}">
      <dgm:prSet/>
      <dgm:spPr/>
      <dgm:t>
        <a:bodyPr/>
        <a:lstStyle/>
        <a:p>
          <a:endParaRPr lang="en-US"/>
        </a:p>
      </dgm:t>
    </dgm:pt>
    <dgm:pt modelId="{C3F38AA6-7649-4718-A534-144BD6AAFAF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100" b="0" dirty="0" smtClean="0"/>
            <a:t>Design Single PTZ unit</a:t>
          </a:r>
          <a:endParaRPr lang="en-US" sz="1100" b="0" dirty="0"/>
        </a:p>
      </dgm:t>
    </dgm:pt>
    <dgm:pt modelId="{E60020A6-F6C5-41F5-8949-0AC8E8772E22}" type="parTrans" cxnId="{74E4B8C2-A85B-4CD2-8035-1020C41B17CF}">
      <dgm:prSet custT="1"/>
      <dgm:spPr>
        <a:ln>
          <a:tailEnd type="triangle"/>
        </a:ln>
      </dgm:spPr>
      <dgm:t>
        <a:bodyPr/>
        <a:lstStyle/>
        <a:p>
          <a:endParaRPr lang="en-US" sz="1050" b="0"/>
        </a:p>
      </dgm:t>
    </dgm:pt>
    <dgm:pt modelId="{98455007-8FF8-42DA-B4B3-2B0482288076}" type="sibTrans" cxnId="{74E4B8C2-A85B-4CD2-8035-1020C41B17CF}">
      <dgm:prSet/>
      <dgm:spPr/>
      <dgm:t>
        <a:bodyPr/>
        <a:lstStyle/>
        <a:p>
          <a:endParaRPr lang="en-US"/>
        </a:p>
      </dgm:t>
    </dgm:pt>
    <dgm:pt modelId="{8309CD40-14D6-4313-BC6A-363890058864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100" b="0" dirty="0" smtClean="0"/>
            <a:t>Detect human within a specified range(using </a:t>
          </a:r>
          <a:r>
            <a:rPr lang="en-US" sz="1100" b="0" dirty="0" err="1" smtClean="0"/>
            <a:t>apriltag</a:t>
          </a:r>
          <a:r>
            <a:rPr lang="en-US" sz="1100" b="0" dirty="0" smtClean="0"/>
            <a:t>)</a:t>
          </a:r>
          <a:endParaRPr lang="en-US" sz="1100" b="0" dirty="0"/>
        </a:p>
      </dgm:t>
    </dgm:pt>
    <dgm:pt modelId="{9E407C10-07BC-4119-AA74-ABD90B3DA029}" type="parTrans" cxnId="{D91CFBCD-8B14-4F63-8722-60FAF89B01C7}">
      <dgm:prSet custT="1"/>
      <dgm:spPr>
        <a:ln>
          <a:tailEnd type="triangle"/>
        </a:ln>
      </dgm:spPr>
      <dgm:t>
        <a:bodyPr/>
        <a:lstStyle/>
        <a:p>
          <a:endParaRPr lang="en-US" sz="1050" b="0"/>
        </a:p>
      </dgm:t>
    </dgm:pt>
    <dgm:pt modelId="{89AFEBDA-26F3-4F3E-A376-C03B0027A241}" type="sibTrans" cxnId="{D91CFBCD-8B14-4F63-8722-60FAF89B01C7}">
      <dgm:prSet/>
      <dgm:spPr/>
      <dgm:t>
        <a:bodyPr/>
        <a:lstStyle/>
        <a:p>
          <a:endParaRPr lang="en-US"/>
        </a:p>
      </dgm:t>
    </dgm:pt>
    <dgm:pt modelId="{6691C0A5-6BFB-4737-BE28-55CCA3A78774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100" b="0" dirty="0" smtClean="0"/>
            <a:t>Interface webcam with </a:t>
          </a:r>
          <a:r>
            <a:rPr lang="en-US" sz="1100" b="0" dirty="0" err="1" smtClean="0"/>
            <a:t>intraface</a:t>
          </a:r>
          <a:endParaRPr lang="en-US" sz="1100" b="0" dirty="0"/>
        </a:p>
      </dgm:t>
    </dgm:pt>
    <dgm:pt modelId="{ED6F0FF7-50C6-482E-9076-7EEA35BE1452}" type="parTrans" cxnId="{10DA36BF-F419-4135-ACD9-4E7E90CC15F9}">
      <dgm:prSet custT="1"/>
      <dgm:spPr>
        <a:ln>
          <a:tailEnd type="triangle"/>
        </a:ln>
      </dgm:spPr>
      <dgm:t>
        <a:bodyPr/>
        <a:lstStyle/>
        <a:p>
          <a:endParaRPr lang="en-US" sz="1050" b="0"/>
        </a:p>
      </dgm:t>
    </dgm:pt>
    <dgm:pt modelId="{94969165-14DF-49DB-99B8-4BBA36453EAE}" type="sibTrans" cxnId="{10DA36BF-F419-4135-ACD9-4E7E90CC15F9}">
      <dgm:prSet/>
      <dgm:spPr/>
      <dgm:t>
        <a:bodyPr/>
        <a:lstStyle/>
        <a:p>
          <a:endParaRPr lang="en-US"/>
        </a:p>
      </dgm:t>
    </dgm:pt>
    <dgm:pt modelId="{D34FF66A-7748-4650-8DA7-6B6D023F7BD8}">
      <dgm:prSet custT="1"/>
      <dgm:spPr>
        <a:solidFill>
          <a:schemeClr val="accent6"/>
        </a:solidFill>
      </dgm:spPr>
      <dgm:t>
        <a:bodyPr/>
        <a:lstStyle/>
        <a:p>
          <a:r>
            <a:rPr lang="en-US" sz="1100" b="0" dirty="0" smtClean="0"/>
            <a:t>Begin</a:t>
          </a:r>
          <a:endParaRPr lang="en-US" sz="1100" b="0" dirty="0"/>
        </a:p>
      </dgm:t>
    </dgm:pt>
    <dgm:pt modelId="{0B162A04-1502-4D23-8B2E-5AB4FB9998FC}" type="parTrans" cxnId="{561B0027-FBA9-4887-B896-46A559CF5F9C}">
      <dgm:prSet/>
      <dgm:spPr/>
      <dgm:t>
        <a:bodyPr/>
        <a:lstStyle/>
        <a:p>
          <a:endParaRPr lang="en-US"/>
        </a:p>
      </dgm:t>
    </dgm:pt>
    <dgm:pt modelId="{2FDFA7A9-2A25-47C9-BAA5-AFDB2133FF5E}" type="sibTrans" cxnId="{561B0027-FBA9-4887-B896-46A559CF5F9C}">
      <dgm:prSet/>
      <dgm:spPr/>
      <dgm:t>
        <a:bodyPr/>
        <a:lstStyle/>
        <a:p>
          <a:endParaRPr lang="en-US"/>
        </a:p>
      </dgm:t>
    </dgm:pt>
    <dgm:pt modelId="{699FA9DA-9176-4A11-80C5-B84C358DE2CE}">
      <dgm:prSet custT="1"/>
      <dgm:spPr>
        <a:solidFill>
          <a:schemeClr val="accent1"/>
        </a:solidFill>
      </dgm:spPr>
      <dgm:t>
        <a:bodyPr/>
        <a:lstStyle/>
        <a:p>
          <a:r>
            <a:rPr lang="en-US" sz="1100" b="0" dirty="0" smtClean="0"/>
            <a:t>Assemble PTZ unit on </a:t>
          </a:r>
          <a:r>
            <a:rPr lang="en-US" sz="1100" b="0" dirty="0" err="1" smtClean="0"/>
            <a:t>Turtlebot</a:t>
          </a:r>
          <a:r>
            <a:rPr lang="en-US" sz="1100" b="0" dirty="0" smtClean="0"/>
            <a:t> </a:t>
          </a:r>
          <a:endParaRPr lang="en-US" sz="1100" b="0" dirty="0"/>
        </a:p>
      </dgm:t>
    </dgm:pt>
    <dgm:pt modelId="{8742456C-DE41-4134-81DE-0B6888E00583}" type="parTrans" cxnId="{FA19D2B1-B859-49B5-995B-5AEAF68F3A90}">
      <dgm:prSet custT="1"/>
      <dgm:spPr>
        <a:ln>
          <a:tailEnd type="triangle"/>
        </a:ln>
      </dgm:spPr>
      <dgm:t>
        <a:bodyPr/>
        <a:lstStyle/>
        <a:p>
          <a:endParaRPr lang="en-US" sz="1050" b="0"/>
        </a:p>
      </dgm:t>
    </dgm:pt>
    <dgm:pt modelId="{292C9725-30EC-4227-B898-3D14DCC55273}" type="sibTrans" cxnId="{FA19D2B1-B859-49B5-995B-5AEAF68F3A90}">
      <dgm:prSet/>
      <dgm:spPr/>
      <dgm:t>
        <a:bodyPr/>
        <a:lstStyle/>
        <a:p>
          <a:endParaRPr lang="en-US"/>
        </a:p>
      </dgm:t>
    </dgm:pt>
    <dgm:pt modelId="{38B6B7CC-A88E-4FE9-BAE0-2E29922B962A}">
      <dgm:prSet custT="1"/>
      <dgm:spPr>
        <a:solidFill>
          <a:schemeClr val="accent1"/>
        </a:solidFill>
      </dgm:spPr>
      <dgm:t>
        <a:bodyPr/>
        <a:lstStyle/>
        <a:p>
          <a:r>
            <a:rPr lang="en-US" sz="1100" b="0" dirty="0" smtClean="0"/>
            <a:t>Design 4 more PTZ units</a:t>
          </a:r>
          <a:endParaRPr lang="en-US" sz="1100" b="0" dirty="0"/>
        </a:p>
      </dgm:t>
    </dgm:pt>
    <dgm:pt modelId="{3DB571CE-2899-4C6B-ACD0-38E325901B22}" type="parTrans" cxnId="{EB7136ED-EBAF-4462-A72B-34BE8EFAE48B}">
      <dgm:prSet custT="1"/>
      <dgm:spPr>
        <a:ln>
          <a:tailEnd type="triangle"/>
        </a:ln>
      </dgm:spPr>
      <dgm:t>
        <a:bodyPr/>
        <a:lstStyle/>
        <a:p>
          <a:endParaRPr lang="en-US" sz="1050" b="0"/>
        </a:p>
      </dgm:t>
    </dgm:pt>
    <dgm:pt modelId="{4D8E78CA-0824-4497-9E6D-F575E2EC06B7}" type="sibTrans" cxnId="{EB7136ED-EBAF-4462-A72B-34BE8EFAE48B}">
      <dgm:prSet/>
      <dgm:spPr/>
      <dgm:t>
        <a:bodyPr/>
        <a:lstStyle/>
        <a:p>
          <a:endParaRPr lang="en-US"/>
        </a:p>
      </dgm:t>
    </dgm:pt>
    <dgm:pt modelId="{B25A4C4C-3F3F-40A0-9FDB-ACA3C952F9AC}">
      <dgm:prSet custT="1"/>
      <dgm:spPr>
        <a:solidFill>
          <a:schemeClr val="accent1"/>
        </a:solidFill>
      </dgm:spPr>
      <dgm:t>
        <a:bodyPr/>
        <a:lstStyle/>
        <a:p>
          <a:r>
            <a:rPr lang="en-US" sz="1100" b="0" dirty="0" smtClean="0"/>
            <a:t>Assemble PTZ units on all </a:t>
          </a:r>
          <a:r>
            <a:rPr lang="en-US" sz="1100" b="0" dirty="0" err="1" smtClean="0"/>
            <a:t>turtlebots</a:t>
          </a:r>
          <a:endParaRPr lang="en-US" sz="1100" b="0" dirty="0"/>
        </a:p>
      </dgm:t>
    </dgm:pt>
    <dgm:pt modelId="{CA11E766-D8F6-4620-A543-5BD262D71B90}" type="parTrans" cxnId="{4437F5F0-0714-4B98-A994-D7F6F382F1EC}">
      <dgm:prSet custT="1"/>
      <dgm:spPr>
        <a:ln>
          <a:tailEnd type="triangle"/>
        </a:ln>
      </dgm:spPr>
      <dgm:t>
        <a:bodyPr/>
        <a:lstStyle/>
        <a:p>
          <a:endParaRPr lang="en-US" sz="1050" b="0" dirty="0"/>
        </a:p>
      </dgm:t>
    </dgm:pt>
    <dgm:pt modelId="{C36C0498-DD5A-418F-B3F2-34EE9A8C9A33}" type="sibTrans" cxnId="{4437F5F0-0714-4B98-A994-D7F6F382F1EC}">
      <dgm:prSet/>
      <dgm:spPr/>
      <dgm:t>
        <a:bodyPr/>
        <a:lstStyle/>
        <a:p>
          <a:endParaRPr lang="en-US"/>
        </a:p>
      </dgm:t>
    </dgm:pt>
    <dgm:pt modelId="{6B9FD6DB-0729-4E0C-9D82-F5E60EAB885A}">
      <dgm:prSet custT="1"/>
      <dgm:spPr>
        <a:solidFill>
          <a:schemeClr val="accent4"/>
        </a:solidFill>
      </dgm:spPr>
      <dgm:t>
        <a:bodyPr/>
        <a:lstStyle/>
        <a:p>
          <a:r>
            <a:rPr lang="en-US" sz="1100" b="0" dirty="0" smtClean="0"/>
            <a:t>Detect and recognize facial expressions using </a:t>
          </a:r>
          <a:r>
            <a:rPr lang="en-US" sz="1100" b="0" dirty="0" err="1" smtClean="0"/>
            <a:t>intraface</a:t>
          </a:r>
          <a:endParaRPr lang="en-US" sz="1100" b="0" dirty="0"/>
        </a:p>
      </dgm:t>
    </dgm:pt>
    <dgm:pt modelId="{C08AA79D-65EF-4174-A663-41B6699CD7A0}" type="parTrans" cxnId="{1E20A7F1-0944-40DB-835E-53FB17ED55C8}">
      <dgm:prSet custT="1"/>
      <dgm:spPr>
        <a:ln>
          <a:tailEnd type="triangle"/>
        </a:ln>
      </dgm:spPr>
      <dgm:t>
        <a:bodyPr/>
        <a:lstStyle/>
        <a:p>
          <a:endParaRPr lang="en-US" sz="1050" b="0"/>
        </a:p>
      </dgm:t>
    </dgm:pt>
    <dgm:pt modelId="{0FFBF9CF-A5F8-4DE7-B01F-556CDF6474F5}" type="sibTrans" cxnId="{1E20A7F1-0944-40DB-835E-53FB17ED55C8}">
      <dgm:prSet/>
      <dgm:spPr/>
      <dgm:t>
        <a:bodyPr/>
        <a:lstStyle/>
        <a:p>
          <a:endParaRPr lang="en-US"/>
        </a:p>
      </dgm:t>
    </dgm:pt>
    <dgm:pt modelId="{E1C261ED-C340-4D1B-BE34-03FF40CFAD1E}">
      <dgm:prSet custT="1"/>
      <dgm:spPr>
        <a:solidFill>
          <a:srgbClr val="7030A0"/>
        </a:solidFill>
      </dgm:spPr>
      <dgm:t>
        <a:bodyPr/>
        <a:lstStyle/>
        <a:p>
          <a:r>
            <a:rPr lang="en-US" sz="1100" b="0" dirty="0" smtClean="0"/>
            <a:t>Combine inputs from multiple cameras</a:t>
          </a:r>
          <a:endParaRPr lang="en-US" sz="1100" b="0" dirty="0"/>
        </a:p>
      </dgm:t>
    </dgm:pt>
    <dgm:pt modelId="{69FDCB46-C828-43CF-B77E-F3CA4C61CCF4}" type="parTrans" cxnId="{E44EFE98-57C0-4D64-AD65-255C38BB5C21}">
      <dgm:prSet custT="1"/>
      <dgm:spPr>
        <a:ln>
          <a:tailEnd type="triangle"/>
        </a:ln>
      </dgm:spPr>
      <dgm:t>
        <a:bodyPr/>
        <a:lstStyle/>
        <a:p>
          <a:endParaRPr lang="en-US" sz="1050" b="0"/>
        </a:p>
      </dgm:t>
    </dgm:pt>
    <dgm:pt modelId="{A31C12B3-2BC2-4745-B170-74014D99F2AB}" type="sibTrans" cxnId="{E44EFE98-57C0-4D64-AD65-255C38BB5C21}">
      <dgm:prSet/>
      <dgm:spPr/>
      <dgm:t>
        <a:bodyPr/>
        <a:lstStyle/>
        <a:p>
          <a:endParaRPr lang="en-US"/>
        </a:p>
      </dgm:t>
    </dgm:pt>
    <dgm:pt modelId="{9E67B613-974D-4CF4-BF62-39DA0E18A09C}">
      <dgm:prSet custT="1"/>
      <dgm:spPr>
        <a:solidFill>
          <a:srgbClr val="7030A0"/>
        </a:solidFill>
      </dgm:spPr>
      <dgm:t>
        <a:bodyPr/>
        <a:lstStyle/>
        <a:p>
          <a:r>
            <a:rPr lang="en-US" sz="1100" b="0" dirty="0" smtClean="0"/>
            <a:t>Estimate smile percentage collaboratively</a:t>
          </a:r>
          <a:endParaRPr lang="en-US" sz="1100" b="0" dirty="0"/>
        </a:p>
      </dgm:t>
    </dgm:pt>
    <dgm:pt modelId="{12C04EB0-253C-4583-BD48-A099D4254B27}" type="parTrans" cxnId="{EDB874AC-7F09-47BE-AEB4-701259A53361}">
      <dgm:prSet custT="1"/>
      <dgm:spPr>
        <a:ln>
          <a:tailEnd type="triangle"/>
        </a:ln>
      </dgm:spPr>
      <dgm:t>
        <a:bodyPr/>
        <a:lstStyle/>
        <a:p>
          <a:endParaRPr lang="en-US" sz="1050" b="0"/>
        </a:p>
      </dgm:t>
    </dgm:pt>
    <dgm:pt modelId="{84B4B7B0-34CE-45C1-9B38-2E2069CBB30B}" type="sibTrans" cxnId="{EDB874AC-7F09-47BE-AEB4-701259A53361}">
      <dgm:prSet/>
      <dgm:spPr/>
      <dgm:t>
        <a:bodyPr/>
        <a:lstStyle/>
        <a:p>
          <a:endParaRPr lang="en-US"/>
        </a:p>
      </dgm:t>
    </dgm:pt>
    <dgm:pt modelId="{F86C8E98-17F1-4BC9-93A5-45A2DEC58FD7}">
      <dgm:prSet custT="1"/>
      <dgm:spPr>
        <a:solidFill>
          <a:schemeClr val="accent4"/>
        </a:solidFill>
      </dgm:spPr>
      <dgm:t>
        <a:bodyPr/>
        <a:lstStyle/>
        <a:p>
          <a:r>
            <a:rPr lang="en-US" sz="1100" b="0" dirty="0" smtClean="0"/>
            <a:t>Detect head pose</a:t>
          </a:r>
          <a:endParaRPr lang="en-US" sz="1100" b="0" dirty="0"/>
        </a:p>
      </dgm:t>
    </dgm:pt>
    <dgm:pt modelId="{7B4FFFE1-443C-42EA-954A-F2369FD1B94A}" type="parTrans" cxnId="{BCE76283-0FFB-4D1B-968D-530214DA8311}">
      <dgm:prSet custT="1"/>
      <dgm:spPr>
        <a:ln>
          <a:tailEnd type="triangle"/>
        </a:ln>
      </dgm:spPr>
      <dgm:t>
        <a:bodyPr/>
        <a:lstStyle/>
        <a:p>
          <a:endParaRPr lang="en-US" sz="1050" b="0"/>
        </a:p>
      </dgm:t>
    </dgm:pt>
    <dgm:pt modelId="{4B70D411-FF07-4671-8D64-EBC588730EE0}" type="sibTrans" cxnId="{BCE76283-0FFB-4D1B-968D-530214DA8311}">
      <dgm:prSet/>
      <dgm:spPr/>
      <dgm:t>
        <a:bodyPr/>
        <a:lstStyle/>
        <a:p>
          <a:endParaRPr lang="en-US"/>
        </a:p>
      </dgm:t>
    </dgm:pt>
    <dgm:pt modelId="{3B97F0E4-7A90-4368-9C0E-39C19CA0D89D}">
      <dgm:prSet custT="1"/>
      <dgm:spPr>
        <a:solidFill>
          <a:srgbClr val="FF0000"/>
        </a:solidFill>
      </dgm:spPr>
      <dgm:t>
        <a:bodyPr/>
        <a:lstStyle/>
        <a:p>
          <a:r>
            <a:rPr lang="en-US" sz="1100" b="0" dirty="0" err="1" smtClean="0"/>
            <a:t>Caliberate</a:t>
          </a:r>
          <a:r>
            <a:rPr lang="en-US" sz="1100" b="0" dirty="0" smtClean="0"/>
            <a:t> Wheel/IMU odometry</a:t>
          </a:r>
          <a:endParaRPr lang="en-US" sz="1100" b="0" dirty="0"/>
        </a:p>
      </dgm:t>
    </dgm:pt>
    <dgm:pt modelId="{85BA75EF-6356-4CD4-A692-4E4763CBEAA6}" type="parTrans" cxnId="{FEB764C9-A38C-4C18-8E46-5A945B1EE888}">
      <dgm:prSet custT="1"/>
      <dgm:spPr>
        <a:ln>
          <a:tailEnd type="triangle"/>
        </a:ln>
      </dgm:spPr>
      <dgm:t>
        <a:bodyPr/>
        <a:lstStyle/>
        <a:p>
          <a:endParaRPr lang="en-US" sz="1050" b="0"/>
        </a:p>
      </dgm:t>
    </dgm:pt>
    <dgm:pt modelId="{E8A06D42-F60A-4C53-929E-248EFBCF21FB}" type="sibTrans" cxnId="{FEB764C9-A38C-4C18-8E46-5A945B1EE888}">
      <dgm:prSet/>
      <dgm:spPr/>
      <dgm:t>
        <a:bodyPr/>
        <a:lstStyle/>
        <a:p>
          <a:endParaRPr lang="en-US"/>
        </a:p>
      </dgm:t>
    </dgm:pt>
    <dgm:pt modelId="{85473951-EEA0-4C3B-B564-190AA9D512E6}">
      <dgm:prSet custT="1"/>
      <dgm:spPr>
        <a:solidFill>
          <a:srgbClr val="FF0000"/>
        </a:solidFill>
      </dgm:spPr>
      <dgm:t>
        <a:bodyPr/>
        <a:lstStyle/>
        <a:p>
          <a:r>
            <a:rPr lang="en-US" sz="1100" b="0" dirty="0" smtClean="0"/>
            <a:t>Absolute April Tag localization on single robot</a:t>
          </a:r>
          <a:endParaRPr lang="en-US" sz="1100" b="0" dirty="0"/>
        </a:p>
      </dgm:t>
    </dgm:pt>
    <dgm:pt modelId="{6B425D3F-ABEC-4C08-A4AC-A1175EE4EBA7}" type="parTrans" cxnId="{82EC9ECF-74C2-4340-882A-6C3805AAA25F}">
      <dgm:prSet custT="1"/>
      <dgm:spPr>
        <a:ln>
          <a:tailEnd type="triangle"/>
        </a:ln>
      </dgm:spPr>
      <dgm:t>
        <a:bodyPr/>
        <a:lstStyle/>
        <a:p>
          <a:endParaRPr lang="en-US" sz="1050" b="0"/>
        </a:p>
      </dgm:t>
    </dgm:pt>
    <dgm:pt modelId="{52C07B0F-6C89-4929-A491-56EC1878B91B}" type="sibTrans" cxnId="{82EC9ECF-74C2-4340-882A-6C3805AAA25F}">
      <dgm:prSet/>
      <dgm:spPr/>
      <dgm:t>
        <a:bodyPr/>
        <a:lstStyle/>
        <a:p>
          <a:endParaRPr lang="en-US"/>
        </a:p>
      </dgm:t>
    </dgm:pt>
    <dgm:pt modelId="{E3B6AF31-8321-497A-BB9A-5A6A62639748}">
      <dgm:prSet custT="1"/>
      <dgm:spPr>
        <a:solidFill>
          <a:srgbClr val="FF0000"/>
        </a:solidFill>
      </dgm:spPr>
      <dgm:t>
        <a:bodyPr/>
        <a:lstStyle/>
        <a:p>
          <a:r>
            <a:rPr lang="en-US" sz="1100" b="0" dirty="0" smtClean="0"/>
            <a:t>Design World Model Builder</a:t>
          </a:r>
          <a:endParaRPr lang="en-US" sz="1100" b="0" dirty="0"/>
        </a:p>
      </dgm:t>
    </dgm:pt>
    <dgm:pt modelId="{044A3881-58B3-425C-8789-CCF1D66AD71C}" type="parTrans" cxnId="{AB213CFA-8CD3-4D37-AE35-3430064D16B3}">
      <dgm:prSet custT="1"/>
      <dgm:spPr>
        <a:ln>
          <a:tailEnd type="triangle"/>
        </a:ln>
      </dgm:spPr>
      <dgm:t>
        <a:bodyPr/>
        <a:lstStyle/>
        <a:p>
          <a:endParaRPr lang="en-US" sz="1050" b="0"/>
        </a:p>
      </dgm:t>
    </dgm:pt>
    <dgm:pt modelId="{CB6343B6-C2A0-4D15-8330-AED547BAF4F6}" type="sibTrans" cxnId="{AB213CFA-8CD3-4D37-AE35-3430064D16B3}">
      <dgm:prSet/>
      <dgm:spPr/>
      <dgm:t>
        <a:bodyPr/>
        <a:lstStyle/>
        <a:p>
          <a:endParaRPr lang="en-US"/>
        </a:p>
      </dgm:t>
    </dgm:pt>
    <dgm:pt modelId="{8B76E1F1-A917-4C90-B50E-32558CCD53FD}">
      <dgm:prSet custT="1"/>
      <dgm:spPr>
        <a:solidFill>
          <a:srgbClr val="FF0000"/>
        </a:solidFill>
      </dgm:spPr>
      <dgm:t>
        <a:bodyPr/>
        <a:lstStyle/>
        <a:p>
          <a:r>
            <a:rPr lang="en-US" sz="1100" b="0" dirty="0" smtClean="0"/>
            <a:t>Exploration by single robot and swarm system</a:t>
          </a:r>
          <a:endParaRPr lang="en-US" sz="1100" b="0" dirty="0"/>
        </a:p>
      </dgm:t>
    </dgm:pt>
    <dgm:pt modelId="{62CBB7AC-DD46-47DD-9840-6C934F1FE41E}" type="parTrans" cxnId="{A128D33A-94D1-4AC9-BE61-CCD21C8C887F}">
      <dgm:prSet custT="1"/>
      <dgm:spPr>
        <a:ln>
          <a:tailEnd type="triangle"/>
        </a:ln>
      </dgm:spPr>
      <dgm:t>
        <a:bodyPr/>
        <a:lstStyle/>
        <a:p>
          <a:endParaRPr lang="en-US" sz="1050" b="0"/>
        </a:p>
      </dgm:t>
    </dgm:pt>
    <dgm:pt modelId="{21919F0F-8701-46EE-ADF4-06B598F99524}" type="sibTrans" cxnId="{A128D33A-94D1-4AC9-BE61-CCD21C8C887F}">
      <dgm:prSet/>
      <dgm:spPr/>
      <dgm:t>
        <a:bodyPr/>
        <a:lstStyle/>
        <a:p>
          <a:endParaRPr lang="en-US"/>
        </a:p>
      </dgm:t>
    </dgm:pt>
    <dgm:pt modelId="{5F478ECC-585E-4494-9559-30FB0240FB41}">
      <dgm:prSet custT="1"/>
      <dgm:spPr>
        <a:solidFill>
          <a:srgbClr val="FF0000"/>
        </a:solidFill>
      </dgm:spPr>
      <dgm:t>
        <a:bodyPr/>
        <a:lstStyle/>
        <a:p>
          <a:r>
            <a:rPr lang="en-US" sz="1100" b="0" dirty="0" smtClean="0"/>
            <a:t>Move towards person of interest</a:t>
          </a:r>
          <a:endParaRPr lang="en-US" sz="1100" b="0" dirty="0"/>
        </a:p>
      </dgm:t>
    </dgm:pt>
    <dgm:pt modelId="{44033CC8-29D2-45E7-84C1-2F1C46BF5D71}" type="parTrans" cxnId="{D4A2F2FE-7366-467E-989D-3A446E351940}">
      <dgm:prSet custT="1"/>
      <dgm:spPr>
        <a:ln>
          <a:tailEnd type="triangle"/>
        </a:ln>
      </dgm:spPr>
      <dgm:t>
        <a:bodyPr/>
        <a:lstStyle/>
        <a:p>
          <a:endParaRPr lang="en-US" sz="1050" b="0"/>
        </a:p>
      </dgm:t>
    </dgm:pt>
    <dgm:pt modelId="{0B62C5C8-1F47-4586-82ED-6E53E717A93F}" type="sibTrans" cxnId="{D4A2F2FE-7366-467E-989D-3A446E351940}">
      <dgm:prSet/>
      <dgm:spPr/>
      <dgm:t>
        <a:bodyPr/>
        <a:lstStyle/>
        <a:p>
          <a:endParaRPr lang="en-US"/>
        </a:p>
      </dgm:t>
    </dgm:pt>
    <dgm:pt modelId="{EA0B1B30-5F9E-446C-8D76-E2FF63C7584D}">
      <dgm:prSet custT="1"/>
      <dgm:spPr>
        <a:solidFill>
          <a:srgbClr val="7030A0"/>
        </a:solidFill>
      </dgm:spPr>
      <dgm:t>
        <a:bodyPr/>
        <a:lstStyle/>
        <a:p>
          <a:r>
            <a:rPr lang="en-US" sz="1100" b="0" dirty="0" smtClean="0"/>
            <a:t>Follow head pose collaboratively</a:t>
          </a:r>
          <a:endParaRPr lang="en-US" sz="1100" b="0" dirty="0"/>
        </a:p>
      </dgm:t>
    </dgm:pt>
    <dgm:pt modelId="{CA28E627-DB7A-4F8A-9795-A59DD6BBAE9F}" type="parTrans" cxnId="{ABC14D51-E911-429C-ABF5-2C7362A53C82}">
      <dgm:prSet custT="1"/>
      <dgm:spPr>
        <a:ln>
          <a:tailEnd type="triangle"/>
        </a:ln>
      </dgm:spPr>
      <dgm:t>
        <a:bodyPr/>
        <a:lstStyle/>
        <a:p>
          <a:endParaRPr lang="en-US" sz="1050" b="0"/>
        </a:p>
      </dgm:t>
    </dgm:pt>
    <dgm:pt modelId="{02F33CE1-B370-47BC-8F75-93DD414FAA0C}" type="sibTrans" cxnId="{ABC14D51-E911-429C-ABF5-2C7362A53C82}">
      <dgm:prSet/>
      <dgm:spPr/>
      <dgm:t>
        <a:bodyPr/>
        <a:lstStyle/>
        <a:p>
          <a:endParaRPr lang="en-US"/>
        </a:p>
      </dgm:t>
    </dgm:pt>
    <dgm:pt modelId="{EE2A3474-0FB8-4F12-A0CF-16814FC17097}">
      <dgm:prSet custT="1"/>
      <dgm:spPr>
        <a:solidFill>
          <a:srgbClr val="7030A0"/>
        </a:solidFill>
      </dgm:spPr>
      <dgm:t>
        <a:bodyPr/>
        <a:lstStyle/>
        <a:p>
          <a:r>
            <a:rPr lang="en-US" sz="1100" b="0" dirty="0" smtClean="0"/>
            <a:t>Set-up ROCON</a:t>
          </a:r>
          <a:endParaRPr lang="en-US" sz="1100" b="0" dirty="0"/>
        </a:p>
      </dgm:t>
    </dgm:pt>
    <dgm:pt modelId="{FDBC4F1C-6E74-40EC-BEDF-C2AC60F3D61B}" type="parTrans" cxnId="{8F348F8E-0BF0-4D62-8DF2-54CC07F29DF8}">
      <dgm:prSet custT="1"/>
      <dgm:spPr>
        <a:ln>
          <a:tailEnd type="triangle"/>
        </a:ln>
      </dgm:spPr>
      <dgm:t>
        <a:bodyPr/>
        <a:lstStyle/>
        <a:p>
          <a:endParaRPr lang="en-US" sz="1050" b="0"/>
        </a:p>
      </dgm:t>
    </dgm:pt>
    <dgm:pt modelId="{975D8A9D-C5A7-42A0-A817-F474EE3346AF}" type="sibTrans" cxnId="{8F348F8E-0BF0-4D62-8DF2-54CC07F29DF8}">
      <dgm:prSet/>
      <dgm:spPr/>
      <dgm:t>
        <a:bodyPr/>
        <a:lstStyle/>
        <a:p>
          <a:endParaRPr lang="en-US"/>
        </a:p>
      </dgm:t>
    </dgm:pt>
    <dgm:pt modelId="{A65D5BC1-0088-4B52-A512-ECA2EEDC6BF6}">
      <dgm:prSet custT="1"/>
      <dgm:spPr>
        <a:solidFill>
          <a:srgbClr val="7030A0"/>
        </a:solidFill>
      </dgm:spPr>
      <dgm:t>
        <a:bodyPr/>
        <a:lstStyle/>
        <a:p>
          <a:r>
            <a:rPr lang="en-US" sz="1100" b="0" dirty="0" smtClean="0"/>
            <a:t>Implement flocking algorithm</a:t>
          </a:r>
          <a:endParaRPr lang="en-US" sz="1100" b="0" dirty="0"/>
        </a:p>
      </dgm:t>
    </dgm:pt>
    <dgm:pt modelId="{DBCF4E21-E6C6-451B-A2F6-A019EFAB0717}" type="parTrans" cxnId="{2DA08563-E1B5-4353-8FF3-E49B313778E3}">
      <dgm:prSet custT="1"/>
      <dgm:spPr>
        <a:ln>
          <a:tailEnd type="triangle"/>
        </a:ln>
      </dgm:spPr>
      <dgm:t>
        <a:bodyPr/>
        <a:lstStyle/>
        <a:p>
          <a:endParaRPr lang="en-US" sz="1050" b="0"/>
        </a:p>
      </dgm:t>
    </dgm:pt>
    <dgm:pt modelId="{1EEB5B8A-3A13-41F2-B703-75F90028CA9C}" type="sibTrans" cxnId="{2DA08563-E1B5-4353-8FF3-E49B313778E3}">
      <dgm:prSet/>
      <dgm:spPr/>
      <dgm:t>
        <a:bodyPr/>
        <a:lstStyle/>
        <a:p>
          <a:endParaRPr lang="en-US"/>
        </a:p>
      </dgm:t>
    </dgm:pt>
    <dgm:pt modelId="{E699D370-CB0B-4F84-A3AB-7994C2854AF8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100" b="0" dirty="0" smtClean="0"/>
            <a:t>Integrate</a:t>
          </a:r>
          <a:endParaRPr lang="en-US" sz="1100" b="0" dirty="0"/>
        </a:p>
      </dgm:t>
    </dgm:pt>
    <dgm:pt modelId="{9D2F7023-A6AA-409B-9976-B81F61A56B3C}" type="parTrans" cxnId="{300C134A-CB2A-42C5-8A16-88D58BE58CEB}">
      <dgm:prSet custT="1"/>
      <dgm:spPr>
        <a:ln>
          <a:tailEnd type="triangle"/>
        </a:ln>
      </dgm:spPr>
      <dgm:t>
        <a:bodyPr/>
        <a:lstStyle/>
        <a:p>
          <a:endParaRPr lang="en-US" sz="1050" b="0"/>
        </a:p>
      </dgm:t>
    </dgm:pt>
    <dgm:pt modelId="{321635E4-E5D0-4BCF-BB80-8BF835AEF45C}" type="sibTrans" cxnId="{300C134A-CB2A-42C5-8A16-88D58BE58CEB}">
      <dgm:prSet/>
      <dgm:spPr/>
      <dgm:t>
        <a:bodyPr/>
        <a:lstStyle/>
        <a:p>
          <a:endParaRPr lang="en-US"/>
        </a:p>
      </dgm:t>
    </dgm:pt>
    <dgm:pt modelId="{756A98D1-AEA5-458F-A7C9-5AF5F71AA36B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100" b="0" dirty="0" smtClean="0"/>
            <a:t>Click Photo</a:t>
          </a:r>
          <a:endParaRPr lang="en-US" sz="1100" b="0" dirty="0"/>
        </a:p>
      </dgm:t>
    </dgm:pt>
    <dgm:pt modelId="{BAE8758D-F221-4416-87C2-CC6BD064FF62}" type="parTrans" cxnId="{13445C47-CB70-4804-A7AB-9A7797E1542D}">
      <dgm:prSet custT="1"/>
      <dgm:spPr>
        <a:ln>
          <a:tailEnd type="triangle"/>
        </a:ln>
      </dgm:spPr>
      <dgm:t>
        <a:bodyPr/>
        <a:lstStyle/>
        <a:p>
          <a:endParaRPr lang="en-US" sz="1050" b="0"/>
        </a:p>
      </dgm:t>
    </dgm:pt>
    <dgm:pt modelId="{E34C8FC7-F885-4EA5-9F19-D8B2BDE97798}" type="sibTrans" cxnId="{13445C47-CB70-4804-A7AB-9A7797E1542D}">
      <dgm:prSet/>
      <dgm:spPr/>
      <dgm:t>
        <a:bodyPr/>
        <a:lstStyle/>
        <a:p>
          <a:endParaRPr lang="en-US"/>
        </a:p>
      </dgm:t>
    </dgm:pt>
    <dgm:pt modelId="{39561076-5240-4838-B049-47CFB7282427}">
      <dgm:prSet custT="1"/>
      <dgm:spPr>
        <a:solidFill>
          <a:schemeClr val="accent6"/>
        </a:solidFill>
      </dgm:spPr>
      <dgm:t>
        <a:bodyPr/>
        <a:lstStyle/>
        <a:p>
          <a:r>
            <a:rPr lang="en-US" sz="1100" b="0" dirty="0" smtClean="0"/>
            <a:t>End</a:t>
          </a:r>
          <a:endParaRPr lang="en-US" sz="1100" b="0" dirty="0"/>
        </a:p>
      </dgm:t>
    </dgm:pt>
    <dgm:pt modelId="{70AAD1A3-5D86-4A7E-90B3-B530FF336FB0}" type="parTrans" cxnId="{76700B2C-1CE3-4862-9C03-316DAECE8A3F}">
      <dgm:prSet custT="1"/>
      <dgm:spPr>
        <a:ln>
          <a:noFill/>
          <a:tailEnd type="triangle"/>
        </a:ln>
      </dgm:spPr>
      <dgm:t>
        <a:bodyPr/>
        <a:lstStyle/>
        <a:p>
          <a:endParaRPr lang="en-US" sz="1050" b="0"/>
        </a:p>
      </dgm:t>
    </dgm:pt>
    <dgm:pt modelId="{A9A5C6B7-E333-4B42-B916-540BA35B5D1B}" type="sibTrans" cxnId="{76700B2C-1CE3-4862-9C03-316DAECE8A3F}">
      <dgm:prSet/>
      <dgm:spPr/>
      <dgm:t>
        <a:bodyPr/>
        <a:lstStyle/>
        <a:p>
          <a:endParaRPr lang="en-US"/>
        </a:p>
      </dgm:t>
    </dgm:pt>
    <dgm:pt modelId="{CE82CA3D-B930-45B8-9D1D-27AF400F8263}">
      <dgm:prSet custT="1"/>
      <dgm:spPr>
        <a:solidFill>
          <a:schemeClr val="accent1"/>
        </a:solidFill>
      </dgm:spPr>
      <dgm:t>
        <a:bodyPr/>
        <a:lstStyle/>
        <a:p>
          <a:r>
            <a:rPr lang="en-US" sz="1100" b="1" dirty="0" smtClean="0"/>
            <a:t>MECHANICAL ASSEMBLY</a:t>
          </a:r>
          <a:endParaRPr lang="en-US" sz="1100" b="1" dirty="0"/>
        </a:p>
      </dgm:t>
    </dgm:pt>
    <dgm:pt modelId="{E04722AA-A387-4196-9F80-8CEEE519071D}" type="parTrans" cxnId="{F517637C-FBDB-4668-BEF2-94AC70540609}">
      <dgm:prSet/>
      <dgm:spPr/>
      <dgm:t>
        <a:bodyPr/>
        <a:lstStyle/>
        <a:p>
          <a:endParaRPr lang="en-US"/>
        </a:p>
      </dgm:t>
    </dgm:pt>
    <dgm:pt modelId="{B0C4ACAF-977E-427F-B7BC-660AB52E5111}" type="sibTrans" cxnId="{F517637C-FBDB-4668-BEF2-94AC70540609}">
      <dgm:prSet/>
      <dgm:spPr/>
      <dgm:t>
        <a:bodyPr/>
        <a:lstStyle/>
        <a:p>
          <a:endParaRPr lang="en-US"/>
        </a:p>
      </dgm:t>
    </dgm:pt>
    <dgm:pt modelId="{25602712-FEA8-4A93-B8DC-588B3A578A1E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100" b="1" dirty="0" smtClean="0"/>
            <a:t>DETECTION</a:t>
          </a:r>
          <a:endParaRPr lang="en-US" sz="1100" b="1" dirty="0"/>
        </a:p>
      </dgm:t>
    </dgm:pt>
    <dgm:pt modelId="{13C4F05C-7DD5-4F7C-A1E9-437601D6949C}" type="parTrans" cxnId="{E278A84C-95D5-4060-BCFB-EF2735197D35}">
      <dgm:prSet/>
      <dgm:spPr/>
      <dgm:t>
        <a:bodyPr/>
        <a:lstStyle/>
        <a:p>
          <a:endParaRPr lang="en-US"/>
        </a:p>
      </dgm:t>
    </dgm:pt>
    <dgm:pt modelId="{A6F802ED-602B-4878-B962-A27C346071B1}" type="sibTrans" cxnId="{E278A84C-95D5-4060-BCFB-EF2735197D35}">
      <dgm:prSet/>
      <dgm:spPr/>
      <dgm:t>
        <a:bodyPr/>
        <a:lstStyle/>
        <a:p>
          <a:endParaRPr lang="en-US"/>
        </a:p>
      </dgm:t>
    </dgm:pt>
    <dgm:pt modelId="{6E1A332A-B84B-469E-AD4A-0261F2DB4A3A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100" b="1" dirty="0" smtClean="0"/>
            <a:t>PLANNING AND NAVIGATION</a:t>
          </a:r>
          <a:endParaRPr lang="en-US" sz="1100" b="1" dirty="0"/>
        </a:p>
      </dgm:t>
    </dgm:pt>
    <dgm:pt modelId="{EB76D9EB-578F-4C25-A244-CD0D70DEDF24}" type="parTrans" cxnId="{7357DC7A-239B-40A6-9E84-D048ABA15CC5}">
      <dgm:prSet/>
      <dgm:spPr/>
      <dgm:t>
        <a:bodyPr/>
        <a:lstStyle/>
        <a:p>
          <a:endParaRPr lang="en-US"/>
        </a:p>
      </dgm:t>
    </dgm:pt>
    <dgm:pt modelId="{483750DD-B9E2-4A94-96B2-883E3BE01637}" type="sibTrans" cxnId="{7357DC7A-239B-40A6-9E84-D048ABA15CC5}">
      <dgm:prSet/>
      <dgm:spPr/>
      <dgm:t>
        <a:bodyPr/>
        <a:lstStyle/>
        <a:p>
          <a:endParaRPr lang="en-US"/>
        </a:p>
      </dgm:t>
    </dgm:pt>
    <dgm:pt modelId="{69F41764-CA5E-4759-A2AD-10E4304BBEB8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100" b="1" dirty="0" smtClean="0"/>
            <a:t>COLLABORATION</a:t>
          </a:r>
          <a:endParaRPr lang="en-US" sz="1000" b="1" dirty="0"/>
        </a:p>
      </dgm:t>
    </dgm:pt>
    <dgm:pt modelId="{BDAC0E1E-E2F6-4451-ADDD-EC6DDE274151}" type="parTrans" cxnId="{8A62CA08-A623-4B90-A13D-F99BA4F04214}">
      <dgm:prSet/>
      <dgm:spPr/>
      <dgm:t>
        <a:bodyPr/>
        <a:lstStyle/>
        <a:p>
          <a:endParaRPr lang="en-US"/>
        </a:p>
      </dgm:t>
    </dgm:pt>
    <dgm:pt modelId="{DF94741B-0D74-4EA4-BA77-55F79E405E57}" type="sibTrans" cxnId="{8A62CA08-A623-4B90-A13D-F99BA4F04214}">
      <dgm:prSet/>
      <dgm:spPr/>
      <dgm:t>
        <a:bodyPr/>
        <a:lstStyle/>
        <a:p>
          <a:endParaRPr lang="en-US"/>
        </a:p>
      </dgm:t>
    </dgm:pt>
    <dgm:pt modelId="{12AA69B3-6D52-437B-84D6-F2E62964CABF}" type="pres">
      <dgm:prSet presAssocID="{E71D5EB4-060F-44D6-B3D6-85781DB0782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E441D1-A734-4583-A017-5D9D05F9D40C}" type="pres">
      <dgm:prSet presAssocID="{D34FF66A-7748-4650-8DA7-6B6D023F7BD8}" presName="root1" presStyleCnt="0"/>
      <dgm:spPr/>
    </dgm:pt>
    <dgm:pt modelId="{9C4581B8-D48B-4B3C-9CBB-EDDAC2214D21}" type="pres">
      <dgm:prSet presAssocID="{D34FF66A-7748-4650-8DA7-6B6D023F7BD8}" presName="LevelOneTextNode" presStyleLbl="node0" presStyleIdx="0" presStyleCnt="5" custScaleX="1191816" custScaleY="1191816" custLinFactX="200000" custLinFactY="-484540" custLinFactNeighborX="212606" custLinFactNeighborY="-5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6BA381-0B2D-4312-B594-5F54019A356B}" type="pres">
      <dgm:prSet presAssocID="{D34FF66A-7748-4650-8DA7-6B6D023F7BD8}" presName="level2hierChild" presStyleCnt="0"/>
      <dgm:spPr/>
    </dgm:pt>
    <dgm:pt modelId="{234F093F-7982-41AD-ACB6-8F89138658FF}" type="pres">
      <dgm:prSet presAssocID="{9F70F46A-69DD-40F5-B1C2-9722318E5518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1F1DA294-AD59-4977-8B20-D42E05DA0207}" type="pres">
      <dgm:prSet presAssocID="{9F70F46A-69DD-40F5-B1C2-9722318E5518}" presName="connTx" presStyleLbl="parChTrans1D2" presStyleIdx="0" presStyleCnt="1"/>
      <dgm:spPr/>
      <dgm:t>
        <a:bodyPr/>
        <a:lstStyle/>
        <a:p>
          <a:endParaRPr lang="en-US"/>
        </a:p>
      </dgm:t>
    </dgm:pt>
    <dgm:pt modelId="{F62D9100-2DA7-44CA-8B95-1CAF87B4C062}" type="pres">
      <dgm:prSet presAssocID="{0E1FC112-7072-413C-8DC9-17C4380DC236}" presName="root2" presStyleCnt="0"/>
      <dgm:spPr/>
    </dgm:pt>
    <dgm:pt modelId="{5AF944A8-8E8A-4FAB-B1F3-ABDDD935CF62}" type="pres">
      <dgm:prSet presAssocID="{0E1FC112-7072-413C-8DC9-17C4380DC236}" presName="LevelTwoTextNode" presStyleLbl="node2" presStyleIdx="0" presStyleCnt="1" custScaleX="1191816" custScaleY="1191816" custLinFactX="-400000" custLinFactY="639969" custLinFactNeighborX="-434304" custLinFactNeighborY="7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686919-06A4-462E-BC60-840F23935116}" type="pres">
      <dgm:prSet presAssocID="{0E1FC112-7072-413C-8DC9-17C4380DC236}" presName="level3hierChild" presStyleCnt="0"/>
      <dgm:spPr/>
    </dgm:pt>
    <dgm:pt modelId="{61E8955E-F270-47AF-B65C-9FF9070BBE46}" type="pres">
      <dgm:prSet presAssocID="{EF340D9A-E0AB-4A59-B1DD-662124FC217D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C420E38D-05D0-42C8-A335-112C11200118}" type="pres">
      <dgm:prSet presAssocID="{EF340D9A-E0AB-4A59-B1DD-662124FC217D}" presName="connTx" presStyleLbl="parChTrans1D3" presStyleIdx="0" presStyleCnt="4"/>
      <dgm:spPr/>
      <dgm:t>
        <a:bodyPr/>
        <a:lstStyle/>
        <a:p>
          <a:endParaRPr lang="en-US"/>
        </a:p>
      </dgm:t>
    </dgm:pt>
    <dgm:pt modelId="{4334AFF8-28C6-4799-AE05-4B34E70DA3A4}" type="pres">
      <dgm:prSet presAssocID="{CAA2E70D-EE53-4E33-888C-E5ED13708C49}" presName="root2" presStyleCnt="0"/>
      <dgm:spPr/>
    </dgm:pt>
    <dgm:pt modelId="{9ACA0FD8-9F12-4924-9E9A-AB7DCFF99813}" type="pres">
      <dgm:prSet presAssocID="{CAA2E70D-EE53-4E33-888C-E5ED13708C49}" presName="LevelTwoTextNode" presStyleLbl="node3" presStyleIdx="0" presStyleCnt="4" custScaleX="1191816" custScaleY="1191816" custLinFactX="-200000" custLinFactY="-700000" custLinFactNeighborX="-207565" custLinFactNeighborY="-7514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0FAA9F-8F6F-4E2C-8F6A-B47946F0A5D0}" type="pres">
      <dgm:prSet presAssocID="{CAA2E70D-EE53-4E33-888C-E5ED13708C49}" presName="level3hierChild" presStyleCnt="0"/>
      <dgm:spPr/>
    </dgm:pt>
    <dgm:pt modelId="{06FCBFE5-A6A1-4FE1-BB6E-C72E1098C938}" type="pres">
      <dgm:prSet presAssocID="{E60020A6-F6C5-41F5-8949-0AC8E8772E22}" presName="conn2-1" presStyleLbl="parChTrans1D4" presStyleIdx="0" presStyleCnt="18"/>
      <dgm:spPr/>
      <dgm:t>
        <a:bodyPr/>
        <a:lstStyle/>
        <a:p>
          <a:endParaRPr lang="en-US"/>
        </a:p>
      </dgm:t>
    </dgm:pt>
    <dgm:pt modelId="{BF4F76D3-D603-444A-80C8-4FB675BE87C5}" type="pres">
      <dgm:prSet presAssocID="{E60020A6-F6C5-41F5-8949-0AC8E8772E22}" presName="connTx" presStyleLbl="parChTrans1D4" presStyleIdx="0" presStyleCnt="18"/>
      <dgm:spPr/>
      <dgm:t>
        <a:bodyPr/>
        <a:lstStyle/>
        <a:p>
          <a:endParaRPr lang="en-US"/>
        </a:p>
      </dgm:t>
    </dgm:pt>
    <dgm:pt modelId="{758BE595-D4B5-43AD-8FAD-E15E5567A1E4}" type="pres">
      <dgm:prSet presAssocID="{C3F38AA6-7649-4718-A534-144BD6AAFAFC}" presName="root2" presStyleCnt="0"/>
      <dgm:spPr/>
    </dgm:pt>
    <dgm:pt modelId="{0CF2FDC1-51B9-4FAF-A42C-99E56E03F2FF}" type="pres">
      <dgm:prSet presAssocID="{C3F38AA6-7649-4718-A534-144BD6AAFAFC}" presName="LevelTwoTextNode" presStyleLbl="node4" presStyleIdx="0" presStyleCnt="18" custScaleX="1191816" custScaleY="1191816" custLinFactX="-145544" custLinFactY="-700000" custLinFactNeighborX="-200000" custLinFactNeighborY="-7514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939A55-8901-4810-9DC8-E263C42452E8}" type="pres">
      <dgm:prSet presAssocID="{C3F38AA6-7649-4718-A534-144BD6AAFAFC}" presName="level3hierChild" presStyleCnt="0"/>
      <dgm:spPr/>
    </dgm:pt>
    <dgm:pt modelId="{6337CC7F-D463-4E6F-BF7D-8A14273CE5A9}" type="pres">
      <dgm:prSet presAssocID="{8742456C-DE41-4134-81DE-0B6888E00583}" presName="conn2-1" presStyleLbl="parChTrans1D4" presStyleIdx="1" presStyleCnt="18"/>
      <dgm:spPr/>
      <dgm:t>
        <a:bodyPr/>
        <a:lstStyle/>
        <a:p>
          <a:endParaRPr lang="en-US"/>
        </a:p>
      </dgm:t>
    </dgm:pt>
    <dgm:pt modelId="{CBB10CC5-E8B4-4671-A7A6-2D5F2F08CA64}" type="pres">
      <dgm:prSet presAssocID="{8742456C-DE41-4134-81DE-0B6888E00583}" presName="connTx" presStyleLbl="parChTrans1D4" presStyleIdx="1" presStyleCnt="18"/>
      <dgm:spPr/>
      <dgm:t>
        <a:bodyPr/>
        <a:lstStyle/>
        <a:p>
          <a:endParaRPr lang="en-US"/>
        </a:p>
      </dgm:t>
    </dgm:pt>
    <dgm:pt modelId="{029CB198-0F27-4D93-8A28-A4E2602EB10C}" type="pres">
      <dgm:prSet presAssocID="{699FA9DA-9176-4A11-80C5-B84C358DE2CE}" presName="root2" presStyleCnt="0"/>
      <dgm:spPr/>
    </dgm:pt>
    <dgm:pt modelId="{57A5E785-9631-4464-B488-4BCD94C2C5F0}" type="pres">
      <dgm:prSet presAssocID="{699FA9DA-9176-4A11-80C5-B84C358DE2CE}" presName="LevelTwoTextNode" presStyleLbl="node4" presStyleIdx="1" presStyleCnt="18" custScaleX="1191816" custScaleY="1191816" custLinFactX="-100000" custLinFactY="-700000" custLinFactNeighborX="-165804" custLinFactNeighborY="-7514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2666DF-0D9A-4C38-98AF-C03BD9559902}" type="pres">
      <dgm:prSet presAssocID="{699FA9DA-9176-4A11-80C5-B84C358DE2CE}" presName="level3hierChild" presStyleCnt="0"/>
      <dgm:spPr/>
    </dgm:pt>
    <dgm:pt modelId="{E8E3931D-D8A2-4FAA-8A80-30A570AF4F61}" type="pres">
      <dgm:prSet presAssocID="{3DB571CE-2899-4C6B-ACD0-38E325901B22}" presName="conn2-1" presStyleLbl="parChTrans1D4" presStyleIdx="2" presStyleCnt="18"/>
      <dgm:spPr/>
      <dgm:t>
        <a:bodyPr/>
        <a:lstStyle/>
        <a:p>
          <a:endParaRPr lang="en-US"/>
        </a:p>
      </dgm:t>
    </dgm:pt>
    <dgm:pt modelId="{3F954235-CD0F-4815-95E4-D69A09906AFD}" type="pres">
      <dgm:prSet presAssocID="{3DB571CE-2899-4C6B-ACD0-38E325901B22}" presName="connTx" presStyleLbl="parChTrans1D4" presStyleIdx="2" presStyleCnt="18"/>
      <dgm:spPr/>
      <dgm:t>
        <a:bodyPr/>
        <a:lstStyle/>
        <a:p>
          <a:endParaRPr lang="en-US"/>
        </a:p>
      </dgm:t>
    </dgm:pt>
    <dgm:pt modelId="{0CAC3E08-873E-478F-B82F-C868E6364AF3}" type="pres">
      <dgm:prSet presAssocID="{38B6B7CC-A88E-4FE9-BAE0-2E29922B962A}" presName="root2" presStyleCnt="0"/>
      <dgm:spPr/>
    </dgm:pt>
    <dgm:pt modelId="{BB183A82-B2FC-44AC-BD87-4D54F63495D4}" type="pres">
      <dgm:prSet presAssocID="{38B6B7CC-A88E-4FE9-BAE0-2E29922B962A}" presName="LevelTwoTextNode" presStyleLbl="node4" presStyleIdx="2" presStyleCnt="18" custScaleX="1191816" custScaleY="1191816" custLinFactX="-77203" custLinFactY="-700000" custLinFactNeighborX="-100000" custLinFactNeighborY="-7514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009F34-7766-482B-B8A7-0057B4E89531}" type="pres">
      <dgm:prSet presAssocID="{38B6B7CC-A88E-4FE9-BAE0-2E29922B962A}" presName="level3hierChild" presStyleCnt="0"/>
      <dgm:spPr/>
    </dgm:pt>
    <dgm:pt modelId="{195C601C-79C7-4328-8B2C-03BBB1F3BDF0}" type="pres">
      <dgm:prSet presAssocID="{CA11E766-D8F6-4620-A543-5BD262D71B90}" presName="conn2-1" presStyleLbl="parChTrans1D4" presStyleIdx="3" presStyleCnt="18"/>
      <dgm:spPr/>
      <dgm:t>
        <a:bodyPr/>
        <a:lstStyle/>
        <a:p>
          <a:endParaRPr lang="en-US"/>
        </a:p>
      </dgm:t>
    </dgm:pt>
    <dgm:pt modelId="{803E1638-1D7C-4681-ACAC-2B3A2E1B3D3C}" type="pres">
      <dgm:prSet presAssocID="{CA11E766-D8F6-4620-A543-5BD262D71B90}" presName="connTx" presStyleLbl="parChTrans1D4" presStyleIdx="3" presStyleCnt="18"/>
      <dgm:spPr/>
      <dgm:t>
        <a:bodyPr/>
        <a:lstStyle/>
        <a:p>
          <a:endParaRPr lang="en-US"/>
        </a:p>
      </dgm:t>
    </dgm:pt>
    <dgm:pt modelId="{3F2EC482-EE7E-4E9F-B6EE-B76C31B8F1A3}" type="pres">
      <dgm:prSet presAssocID="{B25A4C4C-3F3F-40A0-9FDB-ACA3C952F9AC}" presName="root2" presStyleCnt="0"/>
      <dgm:spPr/>
    </dgm:pt>
    <dgm:pt modelId="{63FF41DF-FCD5-4DA8-8819-886CCF58080E}" type="pres">
      <dgm:prSet presAssocID="{B25A4C4C-3F3F-40A0-9FDB-ACA3C952F9AC}" presName="LevelTwoTextNode" presStyleLbl="node4" presStyleIdx="3" presStyleCnt="18" custScaleX="1191816" custScaleY="1191816" custLinFactX="-6322" custLinFactY="-700000" custLinFactNeighborX="-100000" custLinFactNeighborY="-7514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234450-156B-4FF3-BF0E-4AB80717592F}" type="pres">
      <dgm:prSet presAssocID="{B25A4C4C-3F3F-40A0-9FDB-ACA3C952F9AC}" presName="level3hierChild" presStyleCnt="0"/>
      <dgm:spPr/>
    </dgm:pt>
    <dgm:pt modelId="{CE6139B9-E422-41A0-A05A-18E129D6C92E}" type="pres">
      <dgm:prSet presAssocID="{9E407C10-07BC-4119-AA74-ABD90B3DA029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02E60B3D-52E2-445F-A89C-845F717D4B5F}" type="pres">
      <dgm:prSet presAssocID="{9E407C10-07BC-4119-AA74-ABD90B3DA029}" presName="connTx" presStyleLbl="parChTrans1D3" presStyleIdx="1" presStyleCnt="4"/>
      <dgm:spPr/>
      <dgm:t>
        <a:bodyPr/>
        <a:lstStyle/>
        <a:p>
          <a:endParaRPr lang="en-US"/>
        </a:p>
      </dgm:t>
    </dgm:pt>
    <dgm:pt modelId="{7C12B369-2526-4A00-9D40-9857108A9B69}" type="pres">
      <dgm:prSet presAssocID="{8309CD40-14D6-4313-BC6A-363890058864}" presName="root2" presStyleCnt="0"/>
      <dgm:spPr/>
    </dgm:pt>
    <dgm:pt modelId="{76AB782C-E2DA-403D-A716-7935D42F8C82}" type="pres">
      <dgm:prSet presAssocID="{8309CD40-14D6-4313-BC6A-363890058864}" presName="LevelTwoTextNode" presStyleLbl="node3" presStyleIdx="1" presStyleCnt="4" custScaleX="1191816" custScaleY="1191816" custLinFactX="-200000" custLinFactY="-500000" custLinFactNeighborX="-216546" custLinFactNeighborY="-5025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48D316-472E-4955-A870-FF294DF1D55D}" type="pres">
      <dgm:prSet presAssocID="{8309CD40-14D6-4313-BC6A-363890058864}" presName="level3hierChild" presStyleCnt="0"/>
      <dgm:spPr/>
    </dgm:pt>
    <dgm:pt modelId="{4EF1D345-B922-4EBD-BCA1-A6185456D2D7}" type="pres">
      <dgm:prSet presAssocID="{ED6F0FF7-50C6-482E-9076-7EEA35BE1452}" presName="conn2-1" presStyleLbl="parChTrans1D4" presStyleIdx="4" presStyleCnt="18"/>
      <dgm:spPr/>
      <dgm:t>
        <a:bodyPr/>
        <a:lstStyle/>
        <a:p>
          <a:endParaRPr lang="en-US"/>
        </a:p>
      </dgm:t>
    </dgm:pt>
    <dgm:pt modelId="{08A2A4DD-D098-4D79-B05E-211D2733484D}" type="pres">
      <dgm:prSet presAssocID="{ED6F0FF7-50C6-482E-9076-7EEA35BE1452}" presName="connTx" presStyleLbl="parChTrans1D4" presStyleIdx="4" presStyleCnt="18"/>
      <dgm:spPr/>
      <dgm:t>
        <a:bodyPr/>
        <a:lstStyle/>
        <a:p>
          <a:endParaRPr lang="en-US"/>
        </a:p>
      </dgm:t>
    </dgm:pt>
    <dgm:pt modelId="{2E0447B4-DB73-41B6-BBEA-9BA1BB6E6BA8}" type="pres">
      <dgm:prSet presAssocID="{6691C0A5-6BFB-4737-BE28-55CCA3A78774}" presName="root2" presStyleCnt="0"/>
      <dgm:spPr/>
    </dgm:pt>
    <dgm:pt modelId="{8934C909-5281-4654-9C60-DF3ABE1A1F05}" type="pres">
      <dgm:prSet presAssocID="{6691C0A5-6BFB-4737-BE28-55CCA3A78774}" presName="LevelTwoTextNode" presStyleLbl="node4" presStyleIdx="4" presStyleCnt="18" custScaleX="1191816" custScaleY="1191816" custLinFactX="-145665" custLinFactY="-484830" custLinFactNeighborX="-200000" custLinFactNeighborY="-5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8F3A82-C243-4C3A-A0A9-DAF28404A143}" type="pres">
      <dgm:prSet presAssocID="{6691C0A5-6BFB-4737-BE28-55CCA3A78774}" presName="level3hierChild" presStyleCnt="0"/>
      <dgm:spPr/>
    </dgm:pt>
    <dgm:pt modelId="{BF11CDC2-8186-4FDD-BA11-EFF153AA5E4E}" type="pres">
      <dgm:prSet presAssocID="{7B4FFFE1-443C-42EA-954A-F2369FD1B94A}" presName="conn2-1" presStyleLbl="parChTrans1D4" presStyleIdx="5" presStyleCnt="18"/>
      <dgm:spPr/>
      <dgm:t>
        <a:bodyPr/>
        <a:lstStyle/>
        <a:p>
          <a:endParaRPr lang="en-US"/>
        </a:p>
      </dgm:t>
    </dgm:pt>
    <dgm:pt modelId="{544EBBE0-4DA8-4C25-8F5B-8EECBA1F5A5C}" type="pres">
      <dgm:prSet presAssocID="{7B4FFFE1-443C-42EA-954A-F2369FD1B94A}" presName="connTx" presStyleLbl="parChTrans1D4" presStyleIdx="5" presStyleCnt="18"/>
      <dgm:spPr/>
      <dgm:t>
        <a:bodyPr/>
        <a:lstStyle/>
        <a:p>
          <a:endParaRPr lang="en-US"/>
        </a:p>
      </dgm:t>
    </dgm:pt>
    <dgm:pt modelId="{2176210D-0086-453A-A58E-6A9FF8D9F98C}" type="pres">
      <dgm:prSet presAssocID="{F86C8E98-17F1-4BC9-93A5-45A2DEC58FD7}" presName="root2" presStyleCnt="0"/>
      <dgm:spPr/>
    </dgm:pt>
    <dgm:pt modelId="{B13C6201-F08D-4693-ABA6-A4C8AD1E5120}" type="pres">
      <dgm:prSet presAssocID="{F86C8E98-17F1-4BC9-93A5-45A2DEC58FD7}" presName="LevelTwoTextNode" presStyleLbl="node4" presStyleIdx="5" presStyleCnt="18" custScaleX="1191816" custScaleY="1191816" custLinFactX="-100000" custLinFactY="-484830" custLinFactNeighborX="-165924" custLinFactNeighborY="-5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AEEDDF-79E5-42DA-859C-5F80499BFC50}" type="pres">
      <dgm:prSet presAssocID="{F86C8E98-17F1-4BC9-93A5-45A2DEC58FD7}" presName="level3hierChild" presStyleCnt="0"/>
      <dgm:spPr/>
    </dgm:pt>
    <dgm:pt modelId="{82429A45-B28E-4525-A7D9-60E91F5CF8FF}" type="pres">
      <dgm:prSet presAssocID="{C08AA79D-65EF-4174-A663-41B6699CD7A0}" presName="conn2-1" presStyleLbl="parChTrans1D4" presStyleIdx="6" presStyleCnt="18"/>
      <dgm:spPr/>
      <dgm:t>
        <a:bodyPr/>
        <a:lstStyle/>
        <a:p>
          <a:endParaRPr lang="en-US"/>
        </a:p>
      </dgm:t>
    </dgm:pt>
    <dgm:pt modelId="{E3DEE9CE-D271-492C-9EA6-4D25CB84AB74}" type="pres">
      <dgm:prSet presAssocID="{C08AA79D-65EF-4174-A663-41B6699CD7A0}" presName="connTx" presStyleLbl="parChTrans1D4" presStyleIdx="6" presStyleCnt="18"/>
      <dgm:spPr/>
      <dgm:t>
        <a:bodyPr/>
        <a:lstStyle/>
        <a:p>
          <a:endParaRPr lang="en-US"/>
        </a:p>
      </dgm:t>
    </dgm:pt>
    <dgm:pt modelId="{D4AAF1D2-3EA4-409B-8400-9CF5ED30E9B8}" type="pres">
      <dgm:prSet presAssocID="{6B9FD6DB-0729-4E0C-9D82-F5E60EAB885A}" presName="root2" presStyleCnt="0"/>
      <dgm:spPr/>
    </dgm:pt>
    <dgm:pt modelId="{D8C3EE2B-96D5-4F12-9285-5BF3D5BEC19C}" type="pres">
      <dgm:prSet presAssocID="{6B9FD6DB-0729-4E0C-9D82-F5E60EAB885A}" presName="LevelTwoTextNode" presStyleLbl="node4" presStyleIdx="6" presStyleCnt="18" custScaleX="1191816" custScaleY="1191816" custLinFactX="-86186" custLinFactY="-484830" custLinFactNeighborX="-100000" custLinFactNeighborY="-5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433C4B-7528-4460-892E-990575458C53}" type="pres">
      <dgm:prSet presAssocID="{6B9FD6DB-0729-4E0C-9D82-F5E60EAB885A}" presName="level3hierChild" presStyleCnt="0"/>
      <dgm:spPr/>
    </dgm:pt>
    <dgm:pt modelId="{51D50452-7B4D-48BE-BF75-0339FD1B1FEF}" type="pres">
      <dgm:prSet presAssocID="{69FDCB46-C828-43CF-B77E-F3CA4C61CCF4}" presName="conn2-1" presStyleLbl="parChTrans1D4" presStyleIdx="7" presStyleCnt="18"/>
      <dgm:spPr/>
      <dgm:t>
        <a:bodyPr/>
        <a:lstStyle/>
        <a:p>
          <a:endParaRPr lang="en-US"/>
        </a:p>
      </dgm:t>
    </dgm:pt>
    <dgm:pt modelId="{16DA5BEE-16E1-4863-929C-F1CC7E68F720}" type="pres">
      <dgm:prSet presAssocID="{69FDCB46-C828-43CF-B77E-F3CA4C61CCF4}" presName="connTx" presStyleLbl="parChTrans1D4" presStyleIdx="7" presStyleCnt="18"/>
      <dgm:spPr/>
      <dgm:t>
        <a:bodyPr/>
        <a:lstStyle/>
        <a:p>
          <a:endParaRPr lang="en-US"/>
        </a:p>
      </dgm:t>
    </dgm:pt>
    <dgm:pt modelId="{76534B4C-E467-427D-B315-4A64E12B1580}" type="pres">
      <dgm:prSet presAssocID="{E1C261ED-C340-4D1B-BE34-03FF40CFAD1E}" presName="root2" presStyleCnt="0"/>
      <dgm:spPr/>
    </dgm:pt>
    <dgm:pt modelId="{7118A7F1-DCEE-46D7-9CC9-445F73333829}" type="pres">
      <dgm:prSet presAssocID="{E1C261ED-C340-4D1B-BE34-03FF40CFAD1E}" presName="LevelTwoTextNode" presStyleLbl="node4" presStyleIdx="7" presStyleCnt="18" custScaleX="1191816" custScaleY="1191816" custLinFactX="-24163" custLinFactY="-484830" custLinFactNeighborX="-100000" custLinFactNeighborY="-5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F0CC6A-38CC-4529-B807-843DB192890D}" type="pres">
      <dgm:prSet presAssocID="{E1C261ED-C340-4D1B-BE34-03FF40CFAD1E}" presName="level3hierChild" presStyleCnt="0"/>
      <dgm:spPr/>
    </dgm:pt>
    <dgm:pt modelId="{996F740D-4359-42E4-97F4-C55E1A92DDDB}" type="pres">
      <dgm:prSet presAssocID="{12C04EB0-253C-4583-BD48-A099D4254B27}" presName="conn2-1" presStyleLbl="parChTrans1D4" presStyleIdx="8" presStyleCnt="18"/>
      <dgm:spPr/>
      <dgm:t>
        <a:bodyPr/>
        <a:lstStyle/>
        <a:p>
          <a:endParaRPr lang="en-US"/>
        </a:p>
      </dgm:t>
    </dgm:pt>
    <dgm:pt modelId="{A0550DE6-C778-445A-96C1-D5280F86A2B7}" type="pres">
      <dgm:prSet presAssocID="{12C04EB0-253C-4583-BD48-A099D4254B27}" presName="connTx" presStyleLbl="parChTrans1D4" presStyleIdx="8" presStyleCnt="18"/>
      <dgm:spPr/>
      <dgm:t>
        <a:bodyPr/>
        <a:lstStyle/>
        <a:p>
          <a:endParaRPr lang="en-US"/>
        </a:p>
      </dgm:t>
    </dgm:pt>
    <dgm:pt modelId="{385142DE-7D95-4391-A52F-20AFEBFFAE9A}" type="pres">
      <dgm:prSet presAssocID="{9E67B613-974D-4CF4-BF62-39DA0E18A09C}" presName="root2" presStyleCnt="0"/>
      <dgm:spPr/>
    </dgm:pt>
    <dgm:pt modelId="{62334164-30A5-4BB0-9B8B-0CF6E26B5A44}" type="pres">
      <dgm:prSet presAssocID="{9E67B613-974D-4CF4-BF62-39DA0E18A09C}" presName="LevelTwoTextNode" presStyleLbl="node4" presStyleIdx="8" presStyleCnt="18" custScaleX="1191816" custScaleY="1191816" custLinFactY="-484830" custLinFactNeighborX="-44426" custLinFactNeighborY="-5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735453-D996-43F9-B07E-609D3D58F13D}" type="pres">
      <dgm:prSet presAssocID="{9E67B613-974D-4CF4-BF62-39DA0E18A09C}" presName="level3hierChild" presStyleCnt="0"/>
      <dgm:spPr/>
    </dgm:pt>
    <dgm:pt modelId="{E3E83C1D-319F-45F2-96D0-8336A5F88AE2}" type="pres">
      <dgm:prSet presAssocID="{9D2F7023-A6AA-409B-9976-B81F61A56B3C}" presName="conn2-1" presStyleLbl="parChTrans1D4" presStyleIdx="9" presStyleCnt="18"/>
      <dgm:spPr/>
      <dgm:t>
        <a:bodyPr/>
        <a:lstStyle/>
        <a:p>
          <a:endParaRPr lang="en-US"/>
        </a:p>
      </dgm:t>
    </dgm:pt>
    <dgm:pt modelId="{B1AAA1C8-E2A0-4E5C-B39E-B24AAB719005}" type="pres">
      <dgm:prSet presAssocID="{9D2F7023-A6AA-409B-9976-B81F61A56B3C}" presName="connTx" presStyleLbl="parChTrans1D4" presStyleIdx="9" presStyleCnt="18"/>
      <dgm:spPr/>
      <dgm:t>
        <a:bodyPr/>
        <a:lstStyle/>
        <a:p>
          <a:endParaRPr lang="en-US"/>
        </a:p>
      </dgm:t>
    </dgm:pt>
    <dgm:pt modelId="{39958BAD-1B5F-4171-8E6C-22B094D6B4BB}" type="pres">
      <dgm:prSet presAssocID="{E699D370-CB0B-4F84-A3AB-7994C2854AF8}" presName="root2" presStyleCnt="0"/>
      <dgm:spPr/>
    </dgm:pt>
    <dgm:pt modelId="{F357F180-B356-41FA-A611-0D86A4B9E2B3}" type="pres">
      <dgm:prSet presAssocID="{E699D370-CB0B-4F84-A3AB-7994C2854AF8}" presName="LevelTwoTextNode" presStyleLbl="node4" presStyleIdx="9" presStyleCnt="18" custScaleX="1191816" custScaleY="1191816" custLinFactX="200000" custLinFactY="896135" custLinFactNeighborX="294725" custLinFactNeighborY="9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E25385-F2B3-4306-A4BD-EC8709041AC1}" type="pres">
      <dgm:prSet presAssocID="{E699D370-CB0B-4F84-A3AB-7994C2854AF8}" presName="level3hierChild" presStyleCnt="0"/>
      <dgm:spPr/>
    </dgm:pt>
    <dgm:pt modelId="{D0650856-A957-4D32-9B93-F2AB27136394}" type="pres">
      <dgm:prSet presAssocID="{BAE8758D-F221-4416-87C2-CC6BD064FF62}" presName="conn2-1" presStyleLbl="parChTrans1D4" presStyleIdx="10" presStyleCnt="18"/>
      <dgm:spPr/>
      <dgm:t>
        <a:bodyPr/>
        <a:lstStyle/>
        <a:p>
          <a:endParaRPr lang="en-US"/>
        </a:p>
      </dgm:t>
    </dgm:pt>
    <dgm:pt modelId="{9A9DF81B-991E-4B23-ADDE-C1415F3FD38B}" type="pres">
      <dgm:prSet presAssocID="{BAE8758D-F221-4416-87C2-CC6BD064FF62}" presName="connTx" presStyleLbl="parChTrans1D4" presStyleIdx="10" presStyleCnt="18"/>
      <dgm:spPr/>
      <dgm:t>
        <a:bodyPr/>
        <a:lstStyle/>
        <a:p>
          <a:endParaRPr lang="en-US"/>
        </a:p>
      </dgm:t>
    </dgm:pt>
    <dgm:pt modelId="{BB9E428D-37BE-4436-97D3-0F74C41EE2DE}" type="pres">
      <dgm:prSet presAssocID="{756A98D1-AEA5-458F-A7C9-5AF5F71AA36B}" presName="root2" presStyleCnt="0"/>
      <dgm:spPr/>
    </dgm:pt>
    <dgm:pt modelId="{0DB62629-5E9D-46EA-8F49-B32BEDFAA481}" type="pres">
      <dgm:prSet presAssocID="{756A98D1-AEA5-458F-A7C9-5AF5F71AA36B}" presName="LevelTwoTextNode" presStyleLbl="node4" presStyleIdx="10" presStyleCnt="18" custScaleX="1191816" custScaleY="1191816" custLinFactX="342715" custLinFactY="896136" custLinFactNeighborX="400000" custLinFactNeighborY="9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4DE98C-001F-410D-8D09-568CC91DBD3E}" type="pres">
      <dgm:prSet presAssocID="{756A98D1-AEA5-458F-A7C9-5AF5F71AA36B}" presName="level3hierChild" presStyleCnt="0"/>
      <dgm:spPr/>
    </dgm:pt>
    <dgm:pt modelId="{549EA1D3-DB19-44C5-8A85-6D9F6F76BD07}" type="pres">
      <dgm:prSet presAssocID="{70AAD1A3-5D86-4A7E-90B3-B530FF336FB0}" presName="conn2-1" presStyleLbl="parChTrans1D4" presStyleIdx="11" presStyleCnt="18"/>
      <dgm:spPr/>
      <dgm:t>
        <a:bodyPr/>
        <a:lstStyle/>
        <a:p>
          <a:endParaRPr lang="en-US"/>
        </a:p>
      </dgm:t>
    </dgm:pt>
    <dgm:pt modelId="{A795897E-7445-4630-BE35-B05A1E969C5D}" type="pres">
      <dgm:prSet presAssocID="{70AAD1A3-5D86-4A7E-90B3-B530FF336FB0}" presName="connTx" presStyleLbl="parChTrans1D4" presStyleIdx="11" presStyleCnt="18"/>
      <dgm:spPr/>
      <dgm:t>
        <a:bodyPr/>
        <a:lstStyle/>
        <a:p>
          <a:endParaRPr lang="en-US"/>
        </a:p>
      </dgm:t>
    </dgm:pt>
    <dgm:pt modelId="{9828530B-4881-47AA-9AB4-31E73F09E6F6}" type="pres">
      <dgm:prSet presAssocID="{39561076-5240-4838-B049-47CFB7282427}" presName="root2" presStyleCnt="0"/>
      <dgm:spPr/>
    </dgm:pt>
    <dgm:pt modelId="{9BAA00E6-706B-4B89-9EE7-4050CEB8F84B}" type="pres">
      <dgm:prSet presAssocID="{39561076-5240-4838-B049-47CFB7282427}" presName="LevelTwoTextNode" presStyleLbl="node4" presStyleIdx="11" presStyleCnt="18" custScaleX="1191816" custScaleY="1191816" custLinFactX="-200000" custLinFactY="-200000" custLinFactNeighborX="-284900" custLinFactNeighborY="-2342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D4B2EF-8662-49AD-B831-8081B731482D}" type="pres">
      <dgm:prSet presAssocID="{39561076-5240-4838-B049-47CFB7282427}" presName="level3hierChild" presStyleCnt="0"/>
      <dgm:spPr/>
    </dgm:pt>
    <dgm:pt modelId="{72B0FFCD-F0FE-4761-BE81-71B22B3859A9}" type="pres">
      <dgm:prSet presAssocID="{85BA75EF-6356-4CD4-A692-4E4763CBEAA6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6D117574-E80C-4634-BE90-B1DB7379CB27}" type="pres">
      <dgm:prSet presAssocID="{85BA75EF-6356-4CD4-A692-4E4763CBEAA6}" presName="connTx" presStyleLbl="parChTrans1D3" presStyleIdx="2" presStyleCnt="4"/>
      <dgm:spPr/>
      <dgm:t>
        <a:bodyPr/>
        <a:lstStyle/>
        <a:p>
          <a:endParaRPr lang="en-US"/>
        </a:p>
      </dgm:t>
    </dgm:pt>
    <dgm:pt modelId="{02E196E6-39D1-4307-95AC-46AC5DB1BAA9}" type="pres">
      <dgm:prSet presAssocID="{3B97F0E4-7A90-4368-9C0E-39C19CA0D89D}" presName="root2" presStyleCnt="0"/>
      <dgm:spPr/>
    </dgm:pt>
    <dgm:pt modelId="{94C548F2-CB3E-4539-925E-1E7D7B71DE22}" type="pres">
      <dgm:prSet presAssocID="{3B97F0E4-7A90-4368-9C0E-39C19CA0D89D}" presName="LevelTwoTextNode" presStyleLbl="node3" presStyleIdx="2" presStyleCnt="4" custScaleX="1191816" custScaleY="1191816" custLinFactX="-200000" custLinFactY="1300000" custLinFactNeighborX="-204710" custLinFactNeighborY="13141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B3C1E2-8EB2-4453-9515-7C0D9AD6F78C}" type="pres">
      <dgm:prSet presAssocID="{3B97F0E4-7A90-4368-9C0E-39C19CA0D89D}" presName="level3hierChild" presStyleCnt="0"/>
      <dgm:spPr/>
    </dgm:pt>
    <dgm:pt modelId="{CACAA746-B3F2-4132-94DD-23F86B322EBB}" type="pres">
      <dgm:prSet presAssocID="{6B425D3F-ABEC-4C08-A4AC-A1175EE4EBA7}" presName="conn2-1" presStyleLbl="parChTrans1D4" presStyleIdx="12" presStyleCnt="18"/>
      <dgm:spPr/>
      <dgm:t>
        <a:bodyPr/>
        <a:lstStyle/>
        <a:p>
          <a:endParaRPr lang="en-US"/>
        </a:p>
      </dgm:t>
    </dgm:pt>
    <dgm:pt modelId="{587E843B-DFA4-4D64-8AAA-BAC4DE131DBE}" type="pres">
      <dgm:prSet presAssocID="{6B425D3F-ABEC-4C08-A4AC-A1175EE4EBA7}" presName="connTx" presStyleLbl="parChTrans1D4" presStyleIdx="12" presStyleCnt="18"/>
      <dgm:spPr/>
      <dgm:t>
        <a:bodyPr/>
        <a:lstStyle/>
        <a:p>
          <a:endParaRPr lang="en-US"/>
        </a:p>
      </dgm:t>
    </dgm:pt>
    <dgm:pt modelId="{958EE7CC-9A91-4E8A-BAEC-8ACCD8434546}" type="pres">
      <dgm:prSet presAssocID="{85473951-EEA0-4C3B-B564-190AA9D512E6}" presName="root2" presStyleCnt="0"/>
      <dgm:spPr/>
    </dgm:pt>
    <dgm:pt modelId="{A4DA7D26-B028-4403-83DB-A92B0AB90E33}" type="pres">
      <dgm:prSet presAssocID="{85473951-EEA0-4C3B-B564-190AA9D512E6}" presName="LevelTwoTextNode" presStyleLbl="node4" presStyleIdx="12" presStyleCnt="18" custScaleX="1191816" custScaleY="1191816" custLinFactX="-123099" custLinFactY="1300000" custLinFactNeighborX="-200000" custLinFactNeighborY="13109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6E55EE-9985-47F5-84BA-1A789D013949}" type="pres">
      <dgm:prSet presAssocID="{85473951-EEA0-4C3B-B564-190AA9D512E6}" presName="level3hierChild" presStyleCnt="0"/>
      <dgm:spPr/>
    </dgm:pt>
    <dgm:pt modelId="{E1A6C407-22D5-48B6-B80E-BA3C7532CEB7}" type="pres">
      <dgm:prSet presAssocID="{044A3881-58B3-425C-8789-CCF1D66AD71C}" presName="conn2-1" presStyleLbl="parChTrans1D4" presStyleIdx="13" presStyleCnt="18"/>
      <dgm:spPr/>
      <dgm:t>
        <a:bodyPr/>
        <a:lstStyle/>
        <a:p>
          <a:endParaRPr lang="en-US"/>
        </a:p>
      </dgm:t>
    </dgm:pt>
    <dgm:pt modelId="{ADFAA0F8-C24A-4DD8-8915-4D2693D81816}" type="pres">
      <dgm:prSet presAssocID="{044A3881-58B3-425C-8789-CCF1D66AD71C}" presName="connTx" presStyleLbl="parChTrans1D4" presStyleIdx="13" presStyleCnt="18"/>
      <dgm:spPr/>
      <dgm:t>
        <a:bodyPr/>
        <a:lstStyle/>
        <a:p>
          <a:endParaRPr lang="en-US"/>
        </a:p>
      </dgm:t>
    </dgm:pt>
    <dgm:pt modelId="{CAFB9601-6122-4E58-9029-E4D6146E5A5D}" type="pres">
      <dgm:prSet presAssocID="{E3B6AF31-8321-497A-BB9A-5A6A62639748}" presName="root2" presStyleCnt="0"/>
      <dgm:spPr/>
    </dgm:pt>
    <dgm:pt modelId="{77578395-1ECD-41ED-A1FC-3D1B09D797FE}" type="pres">
      <dgm:prSet presAssocID="{E3B6AF31-8321-497A-BB9A-5A6A62639748}" presName="LevelTwoTextNode" presStyleLbl="node4" presStyleIdx="13" presStyleCnt="18" custScaleX="1191816" custScaleY="1191816" custLinFactX="-100000" custLinFactY="1300000" custLinFactNeighborX="-150555" custLinFactNeighborY="13109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A72E44-CDBE-4E6E-A239-CE58F54B2E18}" type="pres">
      <dgm:prSet presAssocID="{E3B6AF31-8321-497A-BB9A-5A6A62639748}" presName="level3hierChild" presStyleCnt="0"/>
      <dgm:spPr/>
    </dgm:pt>
    <dgm:pt modelId="{6C9F3134-6621-4B99-9ACB-752E3371A4D8}" type="pres">
      <dgm:prSet presAssocID="{62CBB7AC-DD46-47DD-9840-6C934F1FE41E}" presName="conn2-1" presStyleLbl="parChTrans1D4" presStyleIdx="14" presStyleCnt="18"/>
      <dgm:spPr/>
      <dgm:t>
        <a:bodyPr/>
        <a:lstStyle/>
        <a:p>
          <a:endParaRPr lang="en-US"/>
        </a:p>
      </dgm:t>
    </dgm:pt>
    <dgm:pt modelId="{CE4805FA-B73D-4879-A0CA-62E9B8E1570E}" type="pres">
      <dgm:prSet presAssocID="{62CBB7AC-DD46-47DD-9840-6C934F1FE41E}" presName="connTx" presStyleLbl="parChTrans1D4" presStyleIdx="14" presStyleCnt="18"/>
      <dgm:spPr/>
      <dgm:t>
        <a:bodyPr/>
        <a:lstStyle/>
        <a:p>
          <a:endParaRPr lang="en-US"/>
        </a:p>
      </dgm:t>
    </dgm:pt>
    <dgm:pt modelId="{B4701EF3-AB89-4D88-861C-CB530739D3D7}" type="pres">
      <dgm:prSet presAssocID="{8B76E1F1-A917-4C90-B50E-32558CCD53FD}" presName="root2" presStyleCnt="0"/>
      <dgm:spPr/>
    </dgm:pt>
    <dgm:pt modelId="{8334701B-766A-4398-BE06-57D2581BB56C}" type="pres">
      <dgm:prSet presAssocID="{8B76E1F1-A917-4C90-B50E-32558CCD53FD}" presName="LevelTwoTextNode" presStyleLbl="node4" presStyleIdx="14" presStyleCnt="18" custScaleX="1191816" custScaleY="1191816" custLinFactX="-68945" custLinFactY="1300000" custLinFactNeighborX="-100000" custLinFactNeighborY="13076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2A5BF4-8C4B-4FD8-B7C2-2BE7A2B2AF47}" type="pres">
      <dgm:prSet presAssocID="{8B76E1F1-A917-4C90-B50E-32558CCD53FD}" presName="level3hierChild" presStyleCnt="0"/>
      <dgm:spPr/>
    </dgm:pt>
    <dgm:pt modelId="{FF76A08B-C309-491D-8D12-84BB96B28413}" type="pres">
      <dgm:prSet presAssocID="{44033CC8-29D2-45E7-84C1-2F1C46BF5D71}" presName="conn2-1" presStyleLbl="parChTrans1D4" presStyleIdx="15" presStyleCnt="18"/>
      <dgm:spPr/>
      <dgm:t>
        <a:bodyPr/>
        <a:lstStyle/>
        <a:p>
          <a:endParaRPr lang="en-US"/>
        </a:p>
      </dgm:t>
    </dgm:pt>
    <dgm:pt modelId="{560EC151-3D51-408D-857E-92983C45AFA4}" type="pres">
      <dgm:prSet presAssocID="{44033CC8-29D2-45E7-84C1-2F1C46BF5D71}" presName="connTx" presStyleLbl="parChTrans1D4" presStyleIdx="15" presStyleCnt="18"/>
      <dgm:spPr/>
      <dgm:t>
        <a:bodyPr/>
        <a:lstStyle/>
        <a:p>
          <a:endParaRPr lang="en-US"/>
        </a:p>
      </dgm:t>
    </dgm:pt>
    <dgm:pt modelId="{5FD14184-7FE1-410B-A479-220CD5B2D1A3}" type="pres">
      <dgm:prSet presAssocID="{5F478ECC-585E-4494-9559-30FB0240FB41}" presName="root2" presStyleCnt="0"/>
      <dgm:spPr/>
    </dgm:pt>
    <dgm:pt modelId="{890695E9-E0B6-435E-81FA-5259409F6D3E}" type="pres">
      <dgm:prSet presAssocID="{5F478ECC-585E-4494-9559-30FB0240FB41}" presName="LevelTwoTextNode" presStyleLbl="node4" presStyleIdx="15" presStyleCnt="18" custScaleX="1191816" custScaleY="1191816" custLinFactY="1289526" custLinFactNeighborX="-96402" custLinFactNeighborY="1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40461B-558D-47E6-BEE4-A2AFFE5C6052}" type="pres">
      <dgm:prSet presAssocID="{5F478ECC-585E-4494-9559-30FB0240FB41}" presName="level3hierChild" presStyleCnt="0"/>
      <dgm:spPr/>
    </dgm:pt>
    <dgm:pt modelId="{02027629-D601-408D-ACF9-0F835881643C}" type="pres">
      <dgm:prSet presAssocID="{CA28E627-DB7A-4F8A-9795-A59DD6BBAE9F}" presName="conn2-1" presStyleLbl="parChTrans1D4" presStyleIdx="16" presStyleCnt="18"/>
      <dgm:spPr/>
      <dgm:t>
        <a:bodyPr/>
        <a:lstStyle/>
        <a:p>
          <a:endParaRPr lang="en-US"/>
        </a:p>
      </dgm:t>
    </dgm:pt>
    <dgm:pt modelId="{33CDC321-8F75-43BB-AC8C-C9668E04632D}" type="pres">
      <dgm:prSet presAssocID="{CA28E627-DB7A-4F8A-9795-A59DD6BBAE9F}" presName="connTx" presStyleLbl="parChTrans1D4" presStyleIdx="16" presStyleCnt="18"/>
      <dgm:spPr/>
      <dgm:t>
        <a:bodyPr/>
        <a:lstStyle/>
        <a:p>
          <a:endParaRPr lang="en-US"/>
        </a:p>
      </dgm:t>
    </dgm:pt>
    <dgm:pt modelId="{AB03BA5E-383F-443D-8FAD-60B26C3327FC}" type="pres">
      <dgm:prSet presAssocID="{EA0B1B30-5F9E-446C-8D76-E2FF63C7584D}" presName="root2" presStyleCnt="0"/>
      <dgm:spPr/>
    </dgm:pt>
    <dgm:pt modelId="{07C50779-6D4A-423A-AC39-B32A26475D14}" type="pres">
      <dgm:prSet presAssocID="{EA0B1B30-5F9E-446C-8D76-E2FF63C7584D}" presName="LevelTwoTextNode" presStyleLbl="node4" presStyleIdx="16" presStyleCnt="18" custScaleX="1191816" custScaleY="1191816" custLinFactY="1271388" custLinFactNeighborX="-25642" custLinFactNeighborY="1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7A448A-A479-4E0C-A20D-9BF919FB5BC1}" type="pres">
      <dgm:prSet presAssocID="{EA0B1B30-5F9E-446C-8D76-E2FF63C7584D}" presName="level3hierChild" presStyleCnt="0"/>
      <dgm:spPr/>
    </dgm:pt>
    <dgm:pt modelId="{91ADAC4E-9D34-4482-B849-44B27EE62176}" type="pres">
      <dgm:prSet presAssocID="{FDBC4F1C-6E74-40EC-BEDF-C2AC60F3D61B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9743DBBA-73B8-4ACE-9618-E0691036ECD3}" type="pres">
      <dgm:prSet presAssocID="{FDBC4F1C-6E74-40EC-BEDF-C2AC60F3D61B}" presName="connTx" presStyleLbl="parChTrans1D3" presStyleIdx="3" presStyleCnt="4"/>
      <dgm:spPr/>
      <dgm:t>
        <a:bodyPr/>
        <a:lstStyle/>
        <a:p>
          <a:endParaRPr lang="en-US"/>
        </a:p>
      </dgm:t>
    </dgm:pt>
    <dgm:pt modelId="{5FAF778D-F0E8-42B1-9251-D828F6B81FA1}" type="pres">
      <dgm:prSet presAssocID="{EE2A3474-0FB8-4F12-A0CF-16814FC17097}" presName="root2" presStyleCnt="0"/>
      <dgm:spPr/>
    </dgm:pt>
    <dgm:pt modelId="{B28986B7-3330-4FDE-85F3-1704EA1A1373}" type="pres">
      <dgm:prSet presAssocID="{EE2A3474-0FB8-4F12-A0CF-16814FC17097}" presName="LevelTwoTextNode" presStyleLbl="node3" presStyleIdx="3" presStyleCnt="4" custScaleX="1191816" custScaleY="1191816" custLinFactX="-200000" custLinFactY="1500000" custLinFactNeighborX="-219051" custLinFactNeighborY="15878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3253DA-C161-427D-B945-07B598EEDBD1}" type="pres">
      <dgm:prSet presAssocID="{EE2A3474-0FB8-4F12-A0CF-16814FC17097}" presName="level3hierChild" presStyleCnt="0"/>
      <dgm:spPr/>
    </dgm:pt>
    <dgm:pt modelId="{11828BD6-A9F6-4585-8F71-E60957D13209}" type="pres">
      <dgm:prSet presAssocID="{DBCF4E21-E6C6-451B-A2F6-A019EFAB0717}" presName="conn2-1" presStyleLbl="parChTrans1D4" presStyleIdx="17" presStyleCnt="18"/>
      <dgm:spPr/>
      <dgm:t>
        <a:bodyPr/>
        <a:lstStyle/>
        <a:p>
          <a:endParaRPr lang="en-US"/>
        </a:p>
      </dgm:t>
    </dgm:pt>
    <dgm:pt modelId="{3CD6016A-C792-42B3-B331-13E8AD8138D5}" type="pres">
      <dgm:prSet presAssocID="{DBCF4E21-E6C6-451B-A2F6-A019EFAB0717}" presName="connTx" presStyleLbl="parChTrans1D4" presStyleIdx="17" presStyleCnt="18"/>
      <dgm:spPr/>
      <dgm:t>
        <a:bodyPr/>
        <a:lstStyle/>
        <a:p>
          <a:endParaRPr lang="en-US"/>
        </a:p>
      </dgm:t>
    </dgm:pt>
    <dgm:pt modelId="{3B311502-A298-4DC1-BC9E-0EA6B070AFB3}" type="pres">
      <dgm:prSet presAssocID="{A65D5BC1-0088-4B52-A512-ECA2EEDC6BF6}" presName="root2" presStyleCnt="0"/>
      <dgm:spPr/>
    </dgm:pt>
    <dgm:pt modelId="{DCF3FD50-16B8-4B6E-9C9F-38186C18A693}" type="pres">
      <dgm:prSet presAssocID="{A65D5BC1-0088-4B52-A512-ECA2EEDC6BF6}" presName="LevelTwoTextNode" presStyleLbl="node4" presStyleIdx="17" presStyleCnt="18" custScaleX="1191816" custScaleY="1191816" custLinFactX="-127877" custLinFactY="1500000" custLinFactNeighborX="-200000" custLinFactNeighborY="15845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9D2AF7-16B8-4CDA-A1D8-FF41D14B96CA}" type="pres">
      <dgm:prSet presAssocID="{A65D5BC1-0088-4B52-A512-ECA2EEDC6BF6}" presName="level3hierChild" presStyleCnt="0"/>
      <dgm:spPr/>
    </dgm:pt>
    <dgm:pt modelId="{FE4F737D-48FF-4E68-B237-6A43296619AE}" type="pres">
      <dgm:prSet presAssocID="{CE82CA3D-B930-45B8-9D1D-27AF400F8263}" presName="root1" presStyleCnt="0"/>
      <dgm:spPr/>
    </dgm:pt>
    <dgm:pt modelId="{D9697D70-E192-4589-ABED-B456C25F2C7E}" type="pres">
      <dgm:prSet presAssocID="{CE82CA3D-B930-45B8-9D1D-27AF400F8263}" presName="LevelOneTextNode" presStyleLbl="node0" presStyleIdx="1" presStyleCnt="5" custScaleX="1191816" custScaleY="1191816" custLinFactX="100000" custLinFactY="3500000" custLinFactNeighborX="176813" custLinFactNeighborY="35782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57C09C-2EE6-4F20-85C8-46D5C76E4869}" type="pres">
      <dgm:prSet presAssocID="{CE82CA3D-B930-45B8-9D1D-27AF400F8263}" presName="level2hierChild" presStyleCnt="0"/>
      <dgm:spPr/>
    </dgm:pt>
    <dgm:pt modelId="{B0355DD8-B297-45E9-B780-074AAD42766E}" type="pres">
      <dgm:prSet presAssocID="{25602712-FEA8-4A93-B8DC-588B3A578A1E}" presName="root1" presStyleCnt="0"/>
      <dgm:spPr/>
    </dgm:pt>
    <dgm:pt modelId="{14C3D355-FE26-4595-9FA1-A5611844BFB9}" type="pres">
      <dgm:prSet presAssocID="{25602712-FEA8-4A93-B8DC-588B3A578A1E}" presName="LevelOneTextNode" presStyleLbl="node0" presStyleIdx="2" presStyleCnt="5" custScaleX="1191816" custScaleY="1191816" custLinFactX="894391" custLinFactY="2900000" custLinFactNeighborX="900000" custLinFactNeighborY="29481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248E25-CD4E-4807-808D-2080337EC050}" type="pres">
      <dgm:prSet presAssocID="{25602712-FEA8-4A93-B8DC-588B3A578A1E}" presName="level2hierChild" presStyleCnt="0"/>
      <dgm:spPr/>
    </dgm:pt>
    <dgm:pt modelId="{9B5042D3-20AD-4FD1-9407-C837297D55E7}" type="pres">
      <dgm:prSet presAssocID="{6E1A332A-B84B-469E-AD4A-0261F2DB4A3A}" presName="root1" presStyleCnt="0"/>
      <dgm:spPr/>
    </dgm:pt>
    <dgm:pt modelId="{598FBCC6-B5EA-4882-99F1-38DB6BFDF51F}" type="pres">
      <dgm:prSet presAssocID="{6E1A332A-B84B-469E-AD4A-0261F2DB4A3A}" presName="LevelOneTextNode" presStyleLbl="node0" presStyleIdx="3" presStyleCnt="5" custScaleX="1191816" custScaleY="1191816" custLinFactX="1612954" custLinFactY="2300000" custLinFactNeighborX="1700000" custLinFactNeighborY="23635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45778D-2ED4-45DC-8184-52AD23E2F205}" type="pres">
      <dgm:prSet presAssocID="{6E1A332A-B84B-469E-AD4A-0261F2DB4A3A}" presName="level2hierChild" presStyleCnt="0"/>
      <dgm:spPr/>
    </dgm:pt>
    <dgm:pt modelId="{861DEAA0-4C5B-4AE0-AE7F-47D591607E17}" type="pres">
      <dgm:prSet presAssocID="{69F41764-CA5E-4759-A2AD-10E4304BBEB8}" presName="root1" presStyleCnt="0"/>
      <dgm:spPr/>
    </dgm:pt>
    <dgm:pt modelId="{B73B6DAC-EFCD-48FB-9D17-D3E319B6EE82}" type="pres">
      <dgm:prSet presAssocID="{69F41764-CA5E-4759-A2AD-10E4304BBEB8}" presName="LevelOneTextNode" presStyleLbl="node0" presStyleIdx="4" presStyleCnt="5" custScaleX="1191816" custScaleY="1191816" custLinFactX="2393651" custLinFactY="1700000" custLinFactNeighborX="2400000" custLinFactNeighborY="17516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B6C3E9-1BC8-44F9-AC63-F87BD7D6D635}" type="pres">
      <dgm:prSet presAssocID="{69F41764-CA5E-4759-A2AD-10E4304BBEB8}" presName="level2hierChild" presStyleCnt="0"/>
      <dgm:spPr/>
    </dgm:pt>
  </dgm:ptLst>
  <dgm:cxnLst>
    <dgm:cxn modelId="{D72744F3-C9C3-429E-9A87-9A8885445C8E}" type="presOf" srcId="{D34FF66A-7748-4650-8DA7-6B6D023F7BD8}" destId="{9C4581B8-D48B-4B3C-9CBB-EDDAC2214D21}" srcOrd="0" destOrd="0" presId="urn:microsoft.com/office/officeart/2005/8/layout/hierarchy2"/>
    <dgm:cxn modelId="{C27881FE-04C1-45C1-B3F6-ECCF496AEFC1}" type="presOf" srcId="{CA28E627-DB7A-4F8A-9795-A59DD6BBAE9F}" destId="{33CDC321-8F75-43BB-AC8C-C9668E04632D}" srcOrd="1" destOrd="0" presId="urn:microsoft.com/office/officeart/2005/8/layout/hierarchy2"/>
    <dgm:cxn modelId="{813604A4-AC8F-4C08-BA58-B694BD187AD6}" type="presOf" srcId="{BAE8758D-F221-4416-87C2-CC6BD064FF62}" destId="{D0650856-A957-4D32-9B93-F2AB27136394}" srcOrd="0" destOrd="0" presId="urn:microsoft.com/office/officeart/2005/8/layout/hierarchy2"/>
    <dgm:cxn modelId="{499CE85F-BEAD-46FC-BD01-E7E8899C05C6}" type="presOf" srcId="{39561076-5240-4838-B049-47CFB7282427}" destId="{9BAA00E6-706B-4B89-9EE7-4050CEB8F84B}" srcOrd="0" destOrd="0" presId="urn:microsoft.com/office/officeart/2005/8/layout/hierarchy2"/>
    <dgm:cxn modelId="{6F0235CD-0E2F-40D7-B1CC-971BE47AA33F}" type="presOf" srcId="{9D2F7023-A6AA-409B-9976-B81F61A56B3C}" destId="{B1AAA1C8-E2A0-4E5C-B39E-B24AAB719005}" srcOrd="1" destOrd="0" presId="urn:microsoft.com/office/officeart/2005/8/layout/hierarchy2"/>
    <dgm:cxn modelId="{4CA9876C-90E8-4B5D-A0E0-6A8C40C939A8}" type="presOf" srcId="{EE2A3474-0FB8-4F12-A0CF-16814FC17097}" destId="{B28986B7-3330-4FDE-85F3-1704EA1A1373}" srcOrd="0" destOrd="0" presId="urn:microsoft.com/office/officeart/2005/8/layout/hierarchy2"/>
    <dgm:cxn modelId="{A793D973-4C0A-42C4-9482-A99CA7F7A08A}" type="presOf" srcId="{69FDCB46-C828-43CF-B77E-F3CA4C61CCF4}" destId="{51D50452-7B4D-48BE-BF75-0339FD1B1FEF}" srcOrd="0" destOrd="0" presId="urn:microsoft.com/office/officeart/2005/8/layout/hierarchy2"/>
    <dgm:cxn modelId="{4437F5F0-0714-4B98-A994-D7F6F382F1EC}" srcId="{38B6B7CC-A88E-4FE9-BAE0-2E29922B962A}" destId="{B25A4C4C-3F3F-40A0-9FDB-ACA3C952F9AC}" srcOrd="0" destOrd="0" parTransId="{CA11E766-D8F6-4620-A543-5BD262D71B90}" sibTransId="{C36C0498-DD5A-418F-B3F2-34EE9A8C9A33}"/>
    <dgm:cxn modelId="{B8F3CA0E-7756-4CB8-AD50-2BD69855604A}" type="presOf" srcId="{44033CC8-29D2-45E7-84C1-2F1C46BF5D71}" destId="{560EC151-3D51-408D-857E-92983C45AFA4}" srcOrd="1" destOrd="0" presId="urn:microsoft.com/office/officeart/2005/8/layout/hierarchy2"/>
    <dgm:cxn modelId="{E44EFE98-57C0-4D64-AD65-255C38BB5C21}" srcId="{6B9FD6DB-0729-4E0C-9D82-F5E60EAB885A}" destId="{E1C261ED-C340-4D1B-BE34-03FF40CFAD1E}" srcOrd="0" destOrd="0" parTransId="{69FDCB46-C828-43CF-B77E-F3CA4C61CCF4}" sibTransId="{A31C12B3-2BC2-4745-B170-74014D99F2AB}"/>
    <dgm:cxn modelId="{EF7B1B9C-8DC3-4DEF-9D65-60A49C6FCCF9}" type="presOf" srcId="{EA0B1B30-5F9E-446C-8D76-E2FF63C7584D}" destId="{07C50779-6D4A-423A-AC39-B32A26475D14}" srcOrd="0" destOrd="0" presId="urn:microsoft.com/office/officeart/2005/8/layout/hierarchy2"/>
    <dgm:cxn modelId="{74EE46A2-527A-4D36-8BD8-E449EFFC3F80}" type="presOf" srcId="{E699D370-CB0B-4F84-A3AB-7994C2854AF8}" destId="{F357F180-B356-41FA-A611-0D86A4B9E2B3}" srcOrd="0" destOrd="0" presId="urn:microsoft.com/office/officeart/2005/8/layout/hierarchy2"/>
    <dgm:cxn modelId="{D91CFBCD-8B14-4F63-8722-60FAF89B01C7}" srcId="{0E1FC112-7072-413C-8DC9-17C4380DC236}" destId="{8309CD40-14D6-4313-BC6A-363890058864}" srcOrd="1" destOrd="0" parTransId="{9E407C10-07BC-4119-AA74-ABD90B3DA029}" sibTransId="{89AFEBDA-26F3-4F3E-A376-C03B0027A241}"/>
    <dgm:cxn modelId="{8BA3C51B-66CC-4A90-A040-D8AE44F4D5F9}" type="presOf" srcId="{9E407C10-07BC-4119-AA74-ABD90B3DA029}" destId="{CE6139B9-E422-41A0-A05A-18E129D6C92E}" srcOrd="0" destOrd="0" presId="urn:microsoft.com/office/officeart/2005/8/layout/hierarchy2"/>
    <dgm:cxn modelId="{FFA1ECDD-CB1E-494A-A117-DEA6794A4D2F}" type="presOf" srcId="{699FA9DA-9176-4A11-80C5-B84C358DE2CE}" destId="{57A5E785-9631-4464-B488-4BCD94C2C5F0}" srcOrd="0" destOrd="0" presId="urn:microsoft.com/office/officeart/2005/8/layout/hierarchy2"/>
    <dgm:cxn modelId="{FEB764C9-A38C-4C18-8E46-5A945B1EE888}" srcId="{0E1FC112-7072-413C-8DC9-17C4380DC236}" destId="{3B97F0E4-7A90-4368-9C0E-39C19CA0D89D}" srcOrd="2" destOrd="0" parTransId="{85BA75EF-6356-4CD4-A692-4E4763CBEAA6}" sibTransId="{E8A06D42-F60A-4C53-929E-248EFBCF21FB}"/>
    <dgm:cxn modelId="{E278A84C-95D5-4060-BCFB-EF2735197D35}" srcId="{E71D5EB4-060F-44D6-B3D6-85781DB0782D}" destId="{25602712-FEA8-4A93-B8DC-588B3A578A1E}" srcOrd="2" destOrd="0" parTransId="{13C4F05C-7DD5-4F7C-A1E9-437601D6949C}" sibTransId="{A6F802ED-602B-4878-B962-A27C346071B1}"/>
    <dgm:cxn modelId="{9641F306-4626-4D34-9F2B-F753B6DC2D5E}" type="presOf" srcId="{C08AA79D-65EF-4174-A663-41B6699CD7A0}" destId="{82429A45-B28E-4525-A7D9-60E91F5CF8FF}" srcOrd="0" destOrd="0" presId="urn:microsoft.com/office/officeart/2005/8/layout/hierarchy2"/>
    <dgm:cxn modelId="{FDEED0AB-AD2D-4E68-895F-AB0627EC6156}" type="presOf" srcId="{B25A4C4C-3F3F-40A0-9FDB-ACA3C952F9AC}" destId="{63FF41DF-FCD5-4DA8-8819-886CCF58080E}" srcOrd="0" destOrd="0" presId="urn:microsoft.com/office/officeart/2005/8/layout/hierarchy2"/>
    <dgm:cxn modelId="{38D5E473-2EB9-4B5F-AE9C-09C67E53E04F}" type="presOf" srcId="{85473951-EEA0-4C3B-B564-190AA9D512E6}" destId="{A4DA7D26-B028-4403-83DB-A92B0AB90E33}" srcOrd="0" destOrd="0" presId="urn:microsoft.com/office/officeart/2005/8/layout/hierarchy2"/>
    <dgm:cxn modelId="{5E5666F4-5A66-4A26-BD5D-205024C60797}" type="presOf" srcId="{ED6F0FF7-50C6-482E-9076-7EEA35BE1452}" destId="{08A2A4DD-D098-4D79-B05E-211D2733484D}" srcOrd="1" destOrd="0" presId="urn:microsoft.com/office/officeart/2005/8/layout/hierarchy2"/>
    <dgm:cxn modelId="{10DA36BF-F419-4135-ACD9-4E7E90CC15F9}" srcId="{8309CD40-14D6-4313-BC6A-363890058864}" destId="{6691C0A5-6BFB-4737-BE28-55CCA3A78774}" srcOrd="0" destOrd="0" parTransId="{ED6F0FF7-50C6-482E-9076-7EEA35BE1452}" sibTransId="{94969165-14DF-49DB-99B8-4BBA36453EAE}"/>
    <dgm:cxn modelId="{98C513DC-1716-4C19-B56C-763329B69007}" type="presOf" srcId="{62CBB7AC-DD46-47DD-9840-6C934F1FE41E}" destId="{CE4805FA-B73D-4879-A0CA-62E9B8E1570E}" srcOrd="1" destOrd="0" presId="urn:microsoft.com/office/officeart/2005/8/layout/hierarchy2"/>
    <dgm:cxn modelId="{A4BF534F-F583-45E3-8973-3D1909187FBA}" srcId="{D34FF66A-7748-4650-8DA7-6B6D023F7BD8}" destId="{0E1FC112-7072-413C-8DC9-17C4380DC236}" srcOrd="0" destOrd="0" parTransId="{9F70F46A-69DD-40F5-B1C2-9722318E5518}" sibTransId="{BB3B04F7-8F63-431B-8CE6-C1C11621BFC2}"/>
    <dgm:cxn modelId="{601E00A4-B3E8-4029-8494-F191B07D0C39}" type="presOf" srcId="{BAE8758D-F221-4416-87C2-CC6BD064FF62}" destId="{9A9DF81B-991E-4B23-ADDE-C1415F3FD38B}" srcOrd="1" destOrd="0" presId="urn:microsoft.com/office/officeart/2005/8/layout/hierarchy2"/>
    <dgm:cxn modelId="{18AFD3ED-3BC3-4265-96E9-FF30FDE9C6B7}" type="presOf" srcId="{044A3881-58B3-425C-8789-CCF1D66AD71C}" destId="{E1A6C407-22D5-48B6-B80E-BA3C7532CEB7}" srcOrd="0" destOrd="0" presId="urn:microsoft.com/office/officeart/2005/8/layout/hierarchy2"/>
    <dgm:cxn modelId="{F517637C-FBDB-4668-BEF2-94AC70540609}" srcId="{E71D5EB4-060F-44D6-B3D6-85781DB0782D}" destId="{CE82CA3D-B930-45B8-9D1D-27AF400F8263}" srcOrd="1" destOrd="0" parTransId="{E04722AA-A387-4196-9F80-8CEEE519071D}" sibTransId="{B0C4ACAF-977E-427F-B7BC-660AB52E5111}"/>
    <dgm:cxn modelId="{ABA9D874-7C5C-47ED-8A83-DC57DCDDCF54}" type="presOf" srcId="{EF340D9A-E0AB-4A59-B1DD-662124FC217D}" destId="{C420E38D-05D0-42C8-A335-112C11200118}" srcOrd="1" destOrd="0" presId="urn:microsoft.com/office/officeart/2005/8/layout/hierarchy2"/>
    <dgm:cxn modelId="{CF4177AA-E050-450F-9DD2-0A22A7A7FE12}" srcId="{0E1FC112-7072-413C-8DC9-17C4380DC236}" destId="{CAA2E70D-EE53-4E33-888C-E5ED13708C49}" srcOrd="0" destOrd="0" parTransId="{EF340D9A-E0AB-4A59-B1DD-662124FC217D}" sibTransId="{F916915C-A27E-44C5-863B-9C1BBAD60EBF}"/>
    <dgm:cxn modelId="{448D0465-E9CA-4634-8D0C-EF2CFFB3E466}" type="presOf" srcId="{38B6B7CC-A88E-4FE9-BAE0-2E29922B962A}" destId="{BB183A82-B2FC-44AC-BD87-4D54F63495D4}" srcOrd="0" destOrd="0" presId="urn:microsoft.com/office/officeart/2005/8/layout/hierarchy2"/>
    <dgm:cxn modelId="{A5B962D7-A532-41CE-B5B1-E1E0762C8483}" type="presOf" srcId="{44033CC8-29D2-45E7-84C1-2F1C46BF5D71}" destId="{FF76A08B-C309-491D-8D12-84BB96B28413}" srcOrd="0" destOrd="0" presId="urn:microsoft.com/office/officeart/2005/8/layout/hierarchy2"/>
    <dgm:cxn modelId="{8407B0FF-8473-42B7-80A9-0337A4FD37DD}" type="presOf" srcId="{8742456C-DE41-4134-81DE-0B6888E00583}" destId="{CBB10CC5-E8B4-4671-A7A6-2D5F2F08CA64}" srcOrd="1" destOrd="0" presId="urn:microsoft.com/office/officeart/2005/8/layout/hierarchy2"/>
    <dgm:cxn modelId="{AD5FF7CD-9C1F-4370-A418-0079D76FADD2}" type="presOf" srcId="{E71D5EB4-060F-44D6-B3D6-85781DB0782D}" destId="{12AA69B3-6D52-437B-84D6-F2E62964CABF}" srcOrd="0" destOrd="0" presId="urn:microsoft.com/office/officeart/2005/8/layout/hierarchy2"/>
    <dgm:cxn modelId="{561B0027-FBA9-4887-B896-46A559CF5F9C}" srcId="{E71D5EB4-060F-44D6-B3D6-85781DB0782D}" destId="{D34FF66A-7748-4650-8DA7-6B6D023F7BD8}" srcOrd="0" destOrd="0" parTransId="{0B162A04-1502-4D23-8B2E-5AB4FB9998FC}" sibTransId="{2FDFA7A9-2A25-47C9-BAA5-AFDB2133FF5E}"/>
    <dgm:cxn modelId="{F41ABCE2-F35F-4FC8-AA85-22A4EE32DBB4}" type="presOf" srcId="{CA11E766-D8F6-4620-A543-5BD262D71B90}" destId="{803E1638-1D7C-4681-ACAC-2B3A2E1B3D3C}" srcOrd="1" destOrd="0" presId="urn:microsoft.com/office/officeart/2005/8/layout/hierarchy2"/>
    <dgm:cxn modelId="{E67913AD-5535-4CD6-A0B6-D7A408F24FAE}" type="presOf" srcId="{6E1A332A-B84B-469E-AD4A-0261F2DB4A3A}" destId="{598FBCC6-B5EA-4882-99F1-38DB6BFDF51F}" srcOrd="0" destOrd="0" presId="urn:microsoft.com/office/officeart/2005/8/layout/hierarchy2"/>
    <dgm:cxn modelId="{4ADFB0EA-1B47-48FC-BE79-FF663E6D11F6}" type="presOf" srcId="{6B425D3F-ABEC-4C08-A4AC-A1175EE4EBA7}" destId="{587E843B-DFA4-4D64-8AAA-BAC4DE131DBE}" srcOrd="1" destOrd="0" presId="urn:microsoft.com/office/officeart/2005/8/layout/hierarchy2"/>
    <dgm:cxn modelId="{EDB874AC-7F09-47BE-AEB4-701259A53361}" srcId="{E1C261ED-C340-4D1B-BE34-03FF40CFAD1E}" destId="{9E67B613-974D-4CF4-BF62-39DA0E18A09C}" srcOrd="0" destOrd="0" parTransId="{12C04EB0-253C-4583-BD48-A099D4254B27}" sibTransId="{84B4B7B0-34CE-45C1-9B38-2E2069CBB30B}"/>
    <dgm:cxn modelId="{B230A384-41DA-4AF7-9D71-6BEEDEC42A78}" type="presOf" srcId="{25602712-FEA8-4A93-B8DC-588B3A578A1E}" destId="{14C3D355-FE26-4595-9FA1-A5611844BFB9}" srcOrd="0" destOrd="0" presId="urn:microsoft.com/office/officeart/2005/8/layout/hierarchy2"/>
    <dgm:cxn modelId="{AC578801-0F57-4A87-B371-C067E298AA4F}" type="presOf" srcId="{FDBC4F1C-6E74-40EC-BEDF-C2AC60F3D61B}" destId="{9743DBBA-73B8-4ACE-9618-E0691036ECD3}" srcOrd="1" destOrd="0" presId="urn:microsoft.com/office/officeart/2005/8/layout/hierarchy2"/>
    <dgm:cxn modelId="{AB213CFA-8CD3-4D37-AE35-3430064D16B3}" srcId="{85473951-EEA0-4C3B-B564-190AA9D512E6}" destId="{E3B6AF31-8321-497A-BB9A-5A6A62639748}" srcOrd="0" destOrd="0" parTransId="{044A3881-58B3-425C-8789-CCF1D66AD71C}" sibTransId="{CB6343B6-C2A0-4D15-8330-AED547BAF4F6}"/>
    <dgm:cxn modelId="{13445C47-CB70-4804-A7AB-9A7797E1542D}" srcId="{E699D370-CB0B-4F84-A3AB-7994C2854AF8}" destId="{756A98D1-AEA5-458F-A7C9-5AF5F71AA36B}" srcOrd="0" destOrd="0" parTransId="{BAE8758D-F221-4416-87C2-CC6BD064FF62}" sibTransId="{E34C8FC7-F885-4EA5-9F19-D8B2BDE97798}"/>
    <dgm:cxn modelId="{3284953D-5A95-48F7-840C-4C6C7A0AAB3B}" type="presOf" srcId="{DBCF4E21-E6C6-451B-A2F6-A019EFAB0717}" destId="{3CD6016A-C792-42B3-B331-13E8AD8138D5}" srcOrd="1" destOrd="0" presId="urn:microsoft.com/office/officeart/2005/8/layout/hierarchy2"/>
    <dgm:cxn modelId="{7D1B55E8-3A9F-44AF-BF35-ED62BFE02688}" type="presOf" srcId="{85BA75EF-6356-4CD4-A692-4E4763CBEAA6}" destId="{6D117574-E80C-4634-BE90-B1DB7379CB27}" srcOrd="1" destOrd="0" presId="urn:microsoft.com/office/officeart/2005/8/layout/hierarchy2"/>
    <dgm:cxn modelId="{359F0E5E-42E2-4BFE-A98E-EA5D2F09831D}" type="presOf" srcId="{8B76E1F1-A917-4C90-B50E-32558CCD53FD}" destId="{8334701B-766A-4398-BE06-57D2581BB56C}" srcOrd="0" destOrd="0" presId="urn:microsoft.com/office/officeart/2005/8/layout/hierarchy2"/>
    <dgm:cxn modelId="{42480B18-AA0C-466D-B18F-3800E3BF7EC6}" type="presOf" srcId="{3DB571CE-2899-4C6B-ACD0-38E325901B22}" destId="{E8E3931D-D8A2-4FAA-8A80-30A570AF4F61}" srcOrd="0" destOrd="0" presId="urn:microsoft.com/office/officeart/2005/8/layout/hierarchy2"/>
    <dgm:cxn modelId="{A268EA8B-46D2-45A7-8160-4232E2B17EC5}" type="presOf" srcId="{CA11E766-D8F6-4620-A543-5BD262D71B90}" destId="{195C601C-79C7-4328-8B2C-03BBB1F3BDF0}" srcOrd="0" destOrd="0" presId="urn:microsoft.com/office/officeart/2005/8/layout/hierarchy2"/>
    <dgm:cxn modelId="{528BADE8-3F36-487F-8508-536EE025E186}" type="presOf" srcId="{3DB571CE-2899-4C6B-ACD0-38E325901B22}" destId="{3F954235-CD0F-4815-95E4-D69A09906AFD}" srcOrd="1" destOrd="0" presId="urn:microsoft.com/office/officeart/2005/8/layout/hierarchy2"/>
    <dgm:cxn modelId="{82EC9ECF-74C2-4340-882A-6C3805AAA25F}" srcId="{3B97F0E4-7A90-4368-9C0E-39C19CA0D89D}" destId="{85473951-EEA0-4C3B-B564-190AA9D512E6}" srcOrd="0" destOrd="0" parTransId="{6B425D3F-ABEC-4C08-A4AC-A1175EE4EBA7}" sibTransId="{52C07B0F-6C89-4929-A491-56EC1878B91B}"/>
    <dgm:cxn modelId="{1BE2FF93-7651-47B9-B775-8979A9D54C47}" type="presOf" srcId="{62CBB7AC-DD46-47DD-9840-6C934F1FE41E}" destId="{6C9F3134-6621-4B99-9ACB-752E3371A4D8}" srcOrd="0" destOrd="0" presId="urn:microsoft.com/office/officeart/2005/8/layout/hierarchy2"/>
    <dgm:cxn modelId="{D4A2F2FE-7366-467E-989D-3A446E351940}" srcId="{8B76E1F1-A917-4C90-B50E-32558CCD53FD}" destId="{5F478ECC-585E-4494-9559-30FB0240FB41}" srcOrd="0" destOrd="0" parTransId="{44033CC8-29D2-45E7-84C1-2F1C46BF5D71}" sibTransId="{0B62C5C8-1F47-4586-82ED-6E53E717A93F}"/>
    <dgm:cxn modelId="{DDAB9E81-CA3A-48AF-A81D-9DCDF14A12C2}" type="presOf" srcId="{3B97F0E4-7A90-4368-9C0E-39C19CA0D89D}" destId="{94C548F2-CB3E-4539-925E-1E7D7B71DE22}" srcOrd="0" destOrd="0" presId="urn:microsoft.com/office/officeart/2005/8/layout/hierarchy2"/>
    <dgm:cxn modelId="{87D35C01-B53F-4554-9BD8-9A63BD4E2B74}" type="presOf" srcId="{12C04EB0-253C-4583-BD48-A099D4254B27}" destId="{996F740D-4359-42E4-97F4-C55E1A92DDDB}" srcOrd="0" destOrd="0" presId="urn:microsoft.com/office/officeart/2005/8/layout/hierarchy2"/>
    <dgm:cxn modelId="{EB7136ED-EBAF-4462-A72B-34BE8EFAE48B}" srcId="{699FA9DA-9176-4A11-80C5-B84C358DE2CE}" destId="{38B6B7CC-A88E-4FE9-BAE0-2E29922B962A}" srcOrd="0" destOrd="0" parTransId="{3DB571CE-2899-4C6B-ACD0-38E325901B22}" sibTransId="{4D8E78CA-0824-4497-9E6D-F575E2EC06B7}"/>
    <dgm:cxn modelId="{FA19D2B1-B859-49B5-995B-5AEAF68F3A90}" srcId="{C3F38AA6-7649-4718-A534-144BD6AAFAFC}" destId="{699FA9DA-9176-4A11-80C5-B84C358DE2CE}" srcOrd="0" destOrd="0" parTransId="{8742456C-DE41-4134-81DE-0B6888E00583}" sibTransId="{292C9725-30EC-4227-B898-3D14DCC55273}"/>
    <dgm:cxn modelId="{6D6ACBEA-520E-44D0-8413-B4F691DCAE9B}" type="presOf" srcId="{9E67B613-974D-4CF4-BF62-39DA0E18A09C}" destId="{62334164-30A5-4BB0-9B8B-0CF6E26B5A44}" srcOrd="0" destOrd="0" presId="urn:microsoft.com/office/officeart/2005/8/layout/hierarchy2"/>
    <dgm:cxn modelId="{1E20A7F1-0944-40DB-835E-53FB17ED55C8}" srcId="{F86C8E98-17F1-4BC9-93A5-45A2DEC58FD7}" destId="{6B9FD6DB-0729-4E0C-9D82-F5E60EAB885A}" srcOrd="0" destOrd="0" parTransId="{C08AA79D-65EF-4174-A663-41B6699CD7A0}" sibTransId="{0FFBF9CF-A5F8-4DE7-B01F-556CDF6474F5}"/>
    <dgm:cxn modelId="{300C134A-CB2A-42C5-8A16-88D58BE58CEB}" srcId="{9E67B613-974D-4CF4-BF62-39DA0E18A09C}" destId="{E699D370-CB0B-4F84-A3AB-7994C2854AF8}" srcOrd="0" destOrd="0" parTransId="{9D2F7023-A6AA-409B-9976-B81F61A56B3C}" sibTransId="{321635E4-E5D0-4BCF-BB80-8BF835AEF45C}"/>
    <dgm:cxn modelId="{19AB8179-04E2-4764-8456-13AC4AF9F0DE}" type="presOf" srcId="{9E407C10-07BC-4119-AA74-ABD90B3DA029}" destId="{02E60B3D-52E2-445F-A89C-845F717D4B5F}" srcOrd="1" destOrd="0" presId="urn:microsoft.com/office/officeart/2005/8/layout/hierarchy2"/>
    <dgm:cxn modelId="{74E4B8C2-A85B-4CD2-8035-1020C41B17CF}" srcId="{CAA2E70D-EE53-4E33-888C-E5ED13708C49}" destId="{C3F38AA6-7649-4718-A534-144BD6AAFAFC}" srcOrd="0" destOrd="0" parTransId="{E60020A6-F6C5-41F5-8949-0AC8E8772E22}" sibTransId="{98455007-8FF8-42DA-B4B3-2B0482288076}"/>
    <dgm:cxn modelId="{F65C167C-5900-4168-856B-E00A43B84054}" type="presOf" srcId="{7B4FFFE1-443C-42EA-954A-F2369FD1B94A}" destId="{544EBBE0-4DA8-4C25-8F5B-8EECBA1F5A5C}" srcOrd="1" destOrd="0" presId="urn:microsoft.com/office/officeart/2005/8/layout/hierarchy2"/>
    <dgm:cxn modelId="{ABC14D51-E911-429C-ABF5-2C7362A53C82}" srcId="{5F478ECC-585E-4494-9559-30FB0240FB41}" destId="{EA0B1B30-5F9E-446C-8D76-E2FF63C7584D}" srcOrd="0" destOrd="0" parTransId="{CA28E627-DB7A-4F8A-9795-A59DD6BBAE9F}" sibTransId="{02F33CE1-B370-47BC-8F75-93DD414FAA0C}"/>
    <dgm:cxn modelId="{73E047DA-7F21-4C78-B662-A6D0F7C3E681}" type="presOf" srcId="{70AAD1A3-5D86-4A7E-90B3-B530FF336FB0}" destId="{A795897E-7445-4630-BE35-B05A1E969C5D}" srcOrd="1" destOrd="0" presId="urn:microsoft.com/office/officeart/2005/8/layout/hierarchy2"/>
    <dgm:cxn modelId="{8899F633-2BF1-42F5-8F0E-0FB899E1F133}" type="presOf" srcId="{0E1FC112-7072-413C-8DC9-17C4380DC236}" destId="{5AF944A8-8E8A-4FAB-B1F3-ABDDD935CF62}" srcOrd="0" destOrd="0" presId="urn:microsoft.com/office/officeart/2005/8/layout/hierarchy2"/>
    <dgm:cxn modelId="{8A62CA08-A623-4B90-A13D-F99BA4F04214}" srcId="{E71D5EB4-060F-44D6-B3D6-85781DB0782D}" destId="{69F41764-CA5E-4759-A2AD-10E4304BBEB8}" srcOrd="4" destOrd="0" parTransId="{BDAC0E1E-E2F6-4451-ADDD-EC6DDE274151}" sibTransId="{DF94741B-0D74-4EA4-BA77-55F79E405E57}"/>
    <dgm:cxn modelId="{75930DD2-6E5D-4397-A1BC-2FCD3D66BF3B}" type="presOf" srcId="{CAA2E70D-EE53-4E33-888C-E5ED13708C49}" destId="{9ACA0FD8-9F12-4924-9E9A-AB7DCFF99813}" srcOrd="0" destOrd="0" presId="urn:microsoft.com/office/officeart/2005/8/layout/hierarchy2"/>
    <dgm:cxn modelId="{8F348F8E-0BF0-4D62-8DF2-54CC07F29DF8}" srcId="{0E1FC112-7072-413C-8DC9-17C4380DC236}" destId="{EE2A3474-0FB8-4F12-A0CF-16814FC17097}" srcOrd="3" destOrd="0" parTransId="{FDBC4F1C-6E74-40EC-BEDF-C2AC60F3D61B}" sibTransId="{975D8A9D-C5A7-42A0-A817-F474EE3346AF}"/>
    <dgm:cxn modelId="{6E1A720B-118D-4286-BC25-82A746ADBD61}" type="presOf" srcId="{CA28E627-DB7A-4F8A-9795-A59DD6BBAE9F}" destId="{02027629-D601-408D-ACF9-0F835881643C}" srcOrd="0" destOrd="0" presId="urn:microsoft.com/office/officeart/2005/8/layout/hierarchy2"/>
    <dgm:cxn modelId="{A8FEDD46-A595-4B5B-87BE-10E7F899A142}" type="presOf" srcId="{5F478ECC-585E-4494-9559-30FB0240FB41}" destId="{890695E9-E0B6-435E-81FA-5259409F6D3E}" srcOrd="0" destOrd="0" presId="urn:microsoft.com/office/officeart/2005/8/layout/hierarchy2"/>
    <dgm:cxn modelId="{BCE76283-0FFB-4D1B-968D-530214DA8311}" srcId="{6691C0A5-6BFB-4737-BE28-55CCA3A78774}" destId="{F86C8E98-17F1-4BC9-93A5-45A2DEC58FD7}" srcOrd="0" destOrd="0" parTransId="{7B4FFFE1-443C-42EA-954A-F2369FD1B94A}" sibTransId="{4B70D411-FF07-4671-8D64-EBC588730EE0}"/>
    <dgm:cxn modelId="{158717C1-3A4E-498F-B826-A5294330AB3B}" type="presOf" srcId="{8742456C-DE41-4134-81DE-0B6888E00583}" destId="{6337CC7F-D463-4E6F-BF7D-8A14273CE5A9}" srcOrd="0" destOrd="0" presId="urn:microsoft.com/office/officeart/2005/8/layout/hierarchy2"/>
    <dgm:cxn modelId="{1BEE8AC9-3F5D-4BAD-A99B-05CFD36207DC}" type="presOf" srcId="{E3B6AF31-8321-497A-BB9A-5A6A62639748}" destId="{77578395-1ECD-41ED-A1FC-3D1B09D797FE}" srcOrd="0" destOrd="0" presId="urn:microsoft.com/office/officeart/2005/8/layout/hierarchy2"/>
    <dgm:cxn modelId="{DD6CC751-0D68-4589-898F-22ACF6F63AE4}" type="presOf" srcId="{DBCF4E21-E6C6-451B-A2F6-A019EFAB0717}" destId="{11828BD6-A9F6-4585-8F71-E60957D13209}" srcOrd="0" destOrd="0" presId="urn:microsoft.com/office/officeart/2005/8/layout/hierarchy2"/>
    <dgm:cxn modelId="{E514C673-7BEE-41A3-9D1E-74AAE1D3EC57}" type="presOf" srcId="{9F70F46A-69DD-40F5-B1C2-9722318E5518}" destId="{1F1DA294-AD59-4977-8B20-D42E05DA0207}" srcOrd="1" destOrd="0" presId="urn:microsoft.com/office/officeart/2005/8/layout/hierarchy2"/>
    <dgm:cxn modelId="{E9E16BF3-CE20-4A27-B548-8F443761CF3C}" type="presOf" srcId="{6691C0A5-6BFB-4737-BE28-55CCA3A78774}" destId="{8934C909-5281-4654-9C60-DF3ABE1A1F05}" srcOrd="0" destOrd="0" presId="urn:microsoft.com/office/officeart/2005/8/layout/hierarchy2"/>
    <dgm:cxn modelId="{6DA16B23-3E31-4531-BEA6-FFF470F8033A}" type="presOf" srcId="{C08AA79D-65EF-4174-A663-41B6699CD7A0}" destId="{E3DEE9CE-D271-492C-9EA6-4D25CB84AB74}" srcOrd="1" destOrd="0" presId="urn:microsoft.com/office/officeart/2005/8/layout/hierarchy2"/>
    <dgm:cxn modelId="{55C10FC0-576A-479E-B4BC-5BE15F22559F}" type="presOf" srcId="{7B4FFFE1-443C-42EA-954A-F2369FD1B94A}" destId="{BF11CDC2-8186-4FDD-BA11-EFF153AA5E4E}" srcOrd="0" destOrd="0" presId="urn:microsoft.com/office/officeart/2005/8/layout/hierarchy2"/>
    <dgm:cxn modelId="{1CD5F441-589C-468C-91FA-185116CAA903}" type="presOf" srcId="{9F70F46A-69DD-40F5-B1C2-9722318E5518}" destId="{234F093F-7982-41AD-ACB6-8F89138658FF}" srcOrd="0" destOrd="0" presId="urn:microsoft.com/office/officeart/2005/8/layout/hierarchy2"/>
    <dgm:cxn modelId="{7357DC7A-239B-40A6-9E84-D048ABA15CC5}" srcId="{E71D5EB4-060F-44D6-B3D6-85781DB0782D}" destId="{6E1A332A-B84B-469E-AD4A-0261F2DB4A3A}" srcOrd="3" destOrd="0" parTransId="{EB76D9EB-578F-4C25-A244-CD0D70DEDF24}" sibTransId="{483750DD-B9E2-4A94-96B2-883E3BE01637}"/>
    <dgm:cxn modelId="{C9B7626D-F38B-479D-9CFF-4674302F8394}" type="presOf" srcId="{69F41764-CA5E-4759-A2AD-10E4304BBEB8}" destId="{B73B6DAC-EFCD-48FB-9D17-D3E319B6EE82}" srcOrd="0" destOrd="0" presId="urn:microsoft.com/office/officeart/2005/8/layout/hierarchy2"/>
    <dgm:cxn modelId="{76700B2C-1CE3-4862-9C03-316DAECE8A3F}" srcId="{756A98D1-AEA5-458F-A7C9-5AF5F71AA36B}" destId="{39561076-5240-4838-B049-47CFB7282427}" srcOrd="0" destOrd="0" parTransId="{70AAD1A3-5D86-4A7E-90B3-B530FF336FB0}" sibTransId="{A9A5C6B7-E333-4B42-B916-540BA35B5D1B}"/>
    <dgm:cxn modelId="{2DA08563-E1B5-4353-8FF3-E49B313778E3}" srcId="{EE2A3474-0FB8-4F12-A0CF-16814FC17097}" destId="{A65D5BC1-0088-4B52-A512-ECA2EEDC6BF6}" srcOrd="0" destOrd="0" parTransId="{DBCF4E21-E6C6-451B-A2F6-A019EFAB0717}" sibTransId="{1EEB5B8A-3A13-41F2-B703-75F90028CA9C}"/>
    <dgm:cxn modelId="{A6C6DC91-0311-412D-BF0E-6E7DA4ED7B5D}" type="presOf" srcId="{6B425D3F-ABEC-4C08-A4AC-A1175EE4EBA7}" destId="{CACAA746-B3F2-4132-94DD-23F86B322EBB}" srcOrd="0" destOrd="0" presId="urn:microsoft.com/office/officeart/2005/8/layout/hierarchy2"/>
    <dgm:cxn modelId="{861EC66C-7CCA-4952-896D-530AAE7F8B4E}" type="presOf" srcId="{6B9FD6DB-0729-4E0C-9D82-F5E60EAB885A}" destId="{D8C3EE2B-96D5-4F12-9285-5BF3D5BEC19C}" srcOrd="0" destOrd="0" presId="urn:microsoft.com/office/officeart/2005/8/layout/hierarchy2"/>
    <dgm:cxn modelId="{A128D33A-94D1-4AC9-BE61-CCD21C8C887F}" srcId="{E3B6AF31-8321-497A-BB9A-5A6A62639748}" destId="{8B76E1F1-A917-4C90-B50E-32558CCD53FD}" srcOrd="0" destOrd="0" parTransId="{62CBB7AC-DD46-47DD-9840-6C934F1FE41E}" sibTransId="{21919F0F-8701-46EE-ADF4-06B598F99524}"/>
    <dgm:cxn modelId="{3C6A9002-B434-4630-BE9B-5317B0258173}" type="presOf" srcId="{9D2F7023-A6AA-409B-9976-B81F61A56B3C}" destId="{E3E83C1D-319F-45F2-96D0-8336A5F88AE2}" srcOrd="0" destOrd="0" presId="urn:microsoft.com/office/officeart/2005/8/layout/hierarchy2"/>
    <dgm:cxn modelId="{EB4534B6-FE0E-4201-A8A4-646687819C97}" type="presOf" srcId="{69FDCB46-C828-43CF-B77E-F3CA4C61CCF4}" destId="{16DA5BEE-16E1-4863-929C-F1CC7E68F720}" srcOrd="1" destOrd="0" presId="urn:microsoft.com/office/officeart/2005/8/layout/hierarchy2"/>
    <dgm:cxn modelId="{061EFE86-1930-4373-9009-81890685055A}" type="presOf" srcId="{EF340D9A-E0AB-4A59-B1DD-662124FC217D}" destId="{61E8955E-F270-47AF-B65C-9FF9070BBE46}" srcOrd="0" destOrd="0" presId="urn:microsoft.com/office/officeart/2005/8/layout/hierarchy2"/>
    <dgm:cxn modelId="{664EDF15-0DA4-4E2B-8863-3DE0B24F33B8}" type="presOf" srcId="{C3F38AA6-7649-4718-A534-144BD6AAFAFC}" destId="{0CF2FDC1-51B9-4FAF-A42C-99E56E03F2FF}" srcOrd="0" destOrd="0" presId="urn:microsoft.com/office/officeart/2005/8/layout/hierarchy2"/>
    <dgm:cxn modelId="{F98D9E89-71E6-49C5-B2A9-3BA41799242D}" type="presOf" srcId="{FDBC4F1C-6E74-40EC-BEDF-C2AC60F3D61B}" destId="{91ADAC4E-9D34-4482-B849-44B27EE62176}" srcOrd="0" destOrd="0" presId="urn:microsoft.com/office/officeart/2005/8/layout/hierarchy2"/>
    <dgm:cxn modelId="{811A637D-14C3-4404-817A-5FCB6AE770F5}" type="presOf" srcId="{12C04EB0-253C-4583-BD48-A099D4254B27}" destId="{A0550DE6-C778-445A-96C1-D5280F86A2B7}" srcOrd="1" destOrd="0" presId="urn:microsoft.com/office/officeart/2005/8/layout/hierarchy2"/>
    <dgm:cxn modelId="{1C4421E0-F271-4E21-9688-E2F0BE9BDCE9}" type="presOf" srcId="{F86C8E98-17F1-4BC9-93A5-45A2DEC58FD7}" destId="{B13C6201-F08D-4693-ABA6-A4C8AD1E5120}" srcOrd="0" destOrd="0" presId="urn:microsoft.com/office/officeart/2005/8/layout/hierarchy2"/>
    <dgm:cxn modelId="{095E6FE2-AE7D-4F8C-A845-E16377B328D7}" type="presOf" srcId="{756A98D1-AEA5-458F-A7C9-5AF5F71AA36B}" destId="{0DB62629-5E9D-46EA-8F49-B32BEDFAA481}" srcOrd="0" destOrd="0" presId="urn:microsoft.com/office/officeart/2005/8/layout/hierarchy2"/>
    <dgm:cxn modelId="{18B1D98E-4390-4F00-B4F9-68CDB9635F0D}" type="presOf" srcId="{E1C261ED-C340-4D1B-BE34-03FF40CFAD1E}" destId="{7118A7F1-DCEE-46D7-9CC9-445F73333829}" srcOrd="0" destOrd="0" presId="urn:microsoft.com/office/officeart/2005/8/layout/hierarchy2"/>
    <dgm:cxn modelId="{864B8A3A-4013-4C2B-9165-5C615AAAF766}" type="presOf" srcId="{CE82CA3D-B930-45B8-9D1D-27AF400F8263}" destId="{D9697D70-E192-4589-ABED-B456C25F2C7E}" srcOrd="0" destOrd="0" presId="urn:microsoft.com/office/officeart/2005/8/layout/hierarchy2"/>
    <dgm:cxn modelId="{FDCF87FA-2F5A-40A9-88E4-3797F93F20E1}" type="presOf" srcId="{ED6F0FF7-50C6-482E-9076-7EEA35BE1452}" destId="{4EF1D345-B922-4EBD-BCA1-A6185456D2D7}" srcOrd="0" destOrd="0" presId="urn:microsoft.com/office/officeart/2005/8/layout/hierarchy2"/>
    <dgm:cxn modelId="{FB31262F-A9FF-4268-9D26-57A60C4D32C0}" type="presOf" srcId="{044A3881-58B3-425C-8789-CCF1D66AD71C}" destId="{ADFAA0F8-C24A-4DD8-8915-4D2693D81816}" srcOrd="1" destOrd="0" presId="urn:microsoft.com/office/officeart/2005/8/layout/hierarchy2"/>
    <dgm:cxn modelId="{DC9CC094-0786-4143-82C1-B5467D036FC4}" type="presOf" srcId="{8309CD40-14D6-4313-BC6A-363890058864}" destId="{76AB782C-E2DA-403D-A716-7935D42F8C82}" srcOrd="0" destOrd="0" presId="urn:microsoft.com/office/officeart/2005/8/layout/hierarchy2"/>
    <dgm:cxn modelId="{9E9E6D64-B6DA-41DE-A765-C84FEC943BBD}" type="presOf" srcId="{A65D5BC1-0088-4B52-A512-ECA2EEDC6BF6}" destId="{DCF3FD50-16B8-4B6E-9C9F-38186C18A693}" srcOrd="0" destOrd="0" presId="urn:microsoft.com/office/officeart/2005/8/layout/hierarchy2"/>
    <dgm:cxn modelId="{2F04DA83-808E-4554-A274-4C7CAE534062}" type="presOf" srcId="{85BA75EF-6356-4CD4-A692-4E4763CBEAA6}" destId="{72B0FFCD-F0FE-4761-BE81-71B22B3859A9}" srcOrd="0" destOrd="0" presId="urn:microsoft.com/office/officeart/2005/8/layout/hierarchy2"/>
    <dgm:cxn modelId="{F1ABF652-5200-4726-B5FE-B87598B2F4D4}" type="presOf" srcId="{70AAD1A3-5D86-4A7E-90B3-B530FF336FB0}" destId="{549EA1D3-DB19-44C5-8A85-6D9F6F76BD07}" srcOrd="0" destOrd="0" presId="urn:microsoft.com/office/officeart/2005/8/layout/hierarchy2"/>
    <dgm:cxn modelId="{F224B430-8E9E-4E6E-897B-AB69B0326F5B}" type="presOf" srcId="{E60020A6-F6C5-41F5-8949-0AC8E8772E22}" destId="{BF4F76D3-D603-444A-80C8-4FB675BE87C5}" srcOrd="1" destOrd="0" presId="urn:microsoft.com/office/officeart/2005/8/layout/hierarchy2"/>
    <dgm:cxn modelId="{6060B531-1BD8-40FF-8E47-DD564855C7D9}" type="presOf" srcId="{E60020A6-F6C5-41F5-8949-0AC8E8772E22}" destId="{06FCBFE5-A6A1-4FE1-BB6E-C72E1098C938}" srcOrd="0" destOrd="0" presId="urn:microsoft.com/office/officeart/2005/8/layout/hierarchy2"/>
    <dgm:cxn modelId="{D168AEE9-5319-4250-B5BB-0840306DF541}" type="presParOf" srcId="{12AA69B3-6D52-437B-84D6-F2E62964CABF}" destId="{98E441D1-A734-4583-A017-5D9D05F9D40C}" srcOrd="0" destOrd="0" presId="urn:microsoft.com/office/officeart/2005/8/layout/hierarchy2"/>
    <dgm:cxn modelId="{4F2FF12F-D9B0-44DF-815C-F8DC0A47DB6C}" type="presParOf" srcId="{98E441D1-A734-4583-A017-5D9D05F9D40C}" destId="{9C4581B8-D48B-4B3C-9CBB-EDDAC2214D21}" srcOrd="0" destOrd="0" presId="urn:microsoft.com/office/officeart/2005/8/layout/hierarchy2"/>
    <dgm:cxn modelId="{4BA22FBA-493F-45E0-966A-A88987F64D52}" type="presParOf" srcId="{98E441D1-A734-4583-A017-5D9D05F9D40C}" destId="{8D6BA381-0B2D-4312-B594-5F54019A356B}" srcOrd="1" destOrd="0" presId="urn:microsoft.com/office/officeart/2005/8/layout/hierarchy2"/>
    <dgm:cxn modelId="{32293106-A96A-42BA-862E-AD5B92C267A2}" type="presParOf" srcId="{8D6BA381-0B2D-4312-B594-5F54019A356B}" destId="{234F093F-7982-41AD-ACB6-8F89138658FF}" srcOrd="0" destOrd="0" presId="urn:microsoft.com/office/officeart/2005/8/layout/hierarchy2"/>
    <dgm:cxn modelId="{0352F72F-AD99-49DB-B6A0-E7E45A32CA62}" type="presParOf" srcId="{234F093F-7982-41AD-ACB6-8F89138658FF}" destId="{1F1DA294-AD59-4977-8B20-D42E05DA0207}" srcOrd="0" destOrd="0" presId="urn:microsoft.com/office/officeart/2005/8/layout/hierarchy2"/>
    <dgm:cxn modelId="{DFA1DC36-12FA-4E59-903C-6D4B867487F8}" type="presParOf" srcId="{8D6BA381-0B2D-4312-B594-5F54019A356B}" destId="{F62D9100-2DA7-44CA-8B95-1CAF87B4C062}" srcOrd="1" destOrd="0" presId="urn:microsoft.com/office/officeart/2005/8/layout/hierarchy2"/>
    <dgm:cxn modelId="{95A59E75-AFE3-4BE0-A405-53DE522C57E6}" type="presParOf" srcId="{F62D9100-2DA7-44CA-8B95-1CAF87B4C062}" destId="{5AF944A8-8E8A-4FAB-B1F3-ABDDD935CF62}" srcOrd="0" destOrd="0" presId="urn:microsoft.com/office/officeart/2005/8/layout/hierarchy2"/>
    <dgm:cxn modelId="{BB326C51-A31F-41A0-8F11-B11EF695D9AF}" type="presParOf" srcId="{F62D9100-2DA7-44CA-8B95-1CAF87B4C062}" destId="{39686919-06A4-462E-BC60-840F23935116}" srcOrd="1" destOrd="0" presId="urn:microsoft.com/office/officeart/2005/8/layout/hierarchy2"/>
    <dgm:cxn modelId="{1F2DD2B8-FF7F-4692-A810-AEB86715B008}" type="presParOf" srcId="{39686919-06A4-462E-BC60-840F23935116}" destId="{61E8955E-F270-47AF-B65C-9FF9070BBE46}" srcOrd="0" destOrd="0" presId="urn:microsoft.com/office/officeart/2005/8/layout/hierarchy2"/>
    <dgm:cxn modelId="{46A69967-3ECD-45AA-9D62-341D1FB3F9E6}" type="presParOf" srcId="{61E8955E-F270-47AF-B65C-9FF9070BBE46}" destId="{C420E38D-05D0-42C8-A335-112C11200118}" srcOrd="0" destOrd="0" presId="urn:microsoft.com/office/officeart/2005/8/layout/hierarchy2"/>
    <dgm:cxn modelId="{7DFF5D8F-7270-421F-8C30-2CF792D28351}" type="presParOf" srcId="{39686919-06A4-462E-BC60-840F23935116}" destId="{4334AFF8-28C6-4799-AE05-4B34E70DA3A4}" srcOrd="1" destOrd="0" presId="urn:microsoft.com/office/officeart/2005/8/layout/hierarchy2"/>
    <dgm:cxn modelId="{565D24C7-3D49-41E8-9A0C-2D9B22D7D433}" type="presParOf" srcId="{4334AFF8-28C6-4799-AE05-4B34E70DA3A4}" destId="{9ACA0FD8-9F12-4924-9E9A-AB7DCFF99813}" srcOrd="0" destOrd="0" presId="urn:microsoft.com/office/officeart/2005/8/layout/hierarchy2"/>
    <dgm:cxn modelId="{F31E96CC-E565-4D51-B702-90C52B35798C}" type="presParOf" srcId="{4334AFF8-28C6-4799-AE05-4B34E70DA3A4}" destId="{1E0FAA9F-8F6F-4E2C-8F6A-B47946F0A5D0}" srcOrd="1" destOrd="0" presId="urn:microsoft.com/office/officeart/2005/8/layout/hierarchy2"/>
    <dgm:cxn modelId="{DB032D53-66F3-4AAD-9E9C-AA1BA66860E1}" type="presParOf" srcId="{1E0FAA9F-8F6F-4E2C-8F6A-B47946F0A5D0}" destId="{06FCBFE5-A6A1-4FE1-BB6E-C72E1098C938}" srcOrd="0" destOrd="0" presId="urn:microsoft.com/office/officeart/2005/8/layout/hierarchy2"/>
    <dgm:cxn modelId="{58DFCAE9-898C-4DE5-A697-0706F2CC9368}" type="presParOf" srcId="{06FCBFE5-A6A1-4FE1-BB6E-C72E1098C938}" destId="{BF4F76D3-D603-444A-80C8-4FB675BE87C5}" srcOrd="0" destOrd="0" presId="urn:microsoft.com/office/officeart/2005/8/layout/hierarchy2"/>
    <dgm:cxn modelId="{9B66F6E3-0460-4D4E-B80E-EDD6B1B794C3}" type="presParOf" srcId="{1E0FAA9F-8F6F-4E2C-8F6A-B47946F0A5D0}" destId="{758BE595-D4B5-43AD-8FAD-E15E5567A1E4}" srcOrd="1" destOrd="0" presId="urn:microsoft.com/office/officeart/2005/8/layout/hierarchy2"/>
    <dgm:cxn modelId="{88AE68D6-0390-4685-BB32-69E5DA962AD7}" type="presParOf" srcId="{758BE595-D4B5-43AD-8FAD-E15E5567A1E4}" destId="{0CF2FDC1-51B9-4FAF-A42C-99E56E03F2FF}" srcOrd="0" destOrd="0" presId="urn:microsoft.com/office/officeart/2005/8/layout/hierarchy2"/>
    <dgm:cxn modelId="{2A7684A4-23F0-4F7A-BA87-EF22720015DE}" type="presParOf" srcId="{758BE595-D4B5-43AD-8FAD-E15E5567A1E4}" destId="{78939A55-8901-4810-9DC8-E263C42452E8}" srcOrd="1" destOrd="0" presId="urn:microsoft.com/office/officeart/2005/8/layout/hierarchy2"/>
    <dgm:cxn modelId="{F9780BEC-5FFD-40B5-AE9B-DE2877E1E08A}" type="presParOf" srcId="{78939A55-8901-4810-9DC8-E263C42452E8}" destId="{6337CC7F-D463-4E6F-BF7D-8A14273CE5A9}" srcOrd="0" destOrd="0" presId="urn:microsoft.com/office/officeart/2005/8/layout/hierarchy2"/>
    <dgm:cxn modelId="{FE5BDFCF-0186-4030-A3B7-BCE2FFF324CB}" type="presParOf" srcId="{6337CC7F-D463-4E6F-BF7D-8A14273CE5A9}" destId="{CBB10CC5-E8B4-4671-A7A6-2D5F2F08CA64}" srcOrd="0" destOrd="0" presId="urn:microsoft.com/office/officeart/2005/8/layout/hierarchy2"/>
    <dgm:cxn modelId="{2D3C6D94-6B8D-4A30-AE4C-F5EF587CB1A5}" type="presParOf" srcId="{78939A55-8901-4810-9DC8-E263C42452E8}" destId="{029CB198-0F27-4D93-8A28-A4E2602EB10C}" srcOrd="1" destOrd="0" presId="urn:microsoft.com/office/officeart/2005/8/layout/hierarchy2"/>
    <dgm:cxn modelId="{B59794E0-E5EF-4281-B708-3A7A9C338020}" type="presParOf" srcId="{029CB198-0F27-4D93-8A28-A4E2602EB10C}" destId="{57A5E785-9631-4464-B488-4BCD94C2C5F0}" srcOrd="0" destOrd="0" presId="urn:microsoft.com/office/officeart/2005/8/layout/hierarchy2"/>
    <dgm:cxn modelId="{4D6BD93E-79F4-41E0-9C85-5E7C720AE197}" type="presParOf" srcId="{029CB198-0F27-4D93-8A28-A4E2602EB10C}" destId="{9D2666DF-0D9A-4C38-98AF-C03BD9559902}" srcOrd="1" destOrd="0" presId="urn:microsoft.com/office/officeart/2005/8/layout/hierarchy2"/>
    <dgm:cxn modelId="{561C5F33-77DD-4CB7-9618-4AB94B85B806}" type="presParOf" srcId="{9D2666DF-0D9A-4C38-98AF-C03BD9559902}" destId="{E8E3931D-D8A2-4FAA-8A80-30A570AF4F61}" srcOrd="0" destOrd="0" presId="urn:microsoft.com/office/officeart/2005/8/layout/hierarchy2"/>
    <dgm:cxn modelId="{10330937-17C4-4FD1-A5D0-7CF327D31383}" type="presParOf" srcId="{E8E3931D-D8A2-4FAA-8A80-30A570AF4F61}" destId="{3F954235-CD0F-4815-95E4-D69A09906AFD}" srcOrd="0" destOrd="0" presId="urn:microsoft.com/office/officeart/2005/8/layout/hierarchy2"/>
    <dgm:cxn modelId="{67093259-7541-4D91-A3B2-29439E3BE5A7}" type="presParOf" srcId="{9D2666DF-0D9A-4C38-98AF-C03BD9559902}" destId="{0CAC3E08-873E-478F-B82F-C868E6364AF3}" srcOrd="1" destOrd="0" presId="urn:microsoft.com/office/officeart/2005/8/layout/hierarchy2"/>
    <dgm:cxn modelId="{E1DE8D67-29A1-44C7-B941-0A73D7D8E8C6}" type="presParOf" srcId="{0CAC3E08-873E-478F-B82F-C868E6364AF3}" destId="{BB183A82-B2FC-44AC-BD87-4D54F63495D4}" srcOrd="0" destOrd="0" presId="urn:microsoft.com/office/officeart/2005/8/layout/hierarchy2"/>
    <dgm:cxn modelId="{54CFFB7D-51E9-4001-A865-FDAED4EF65DC}" type="presParOf" srcId="{0CAC3E08-873E-478F-B82F-C868E6364AF3}" destId="{B1009F34-7766-482B-B8A7-0057B4E89531}" srcOrd="1" destOrd="0" presId="urn:microsoft.com/office/officeart/2005/8/layout/hierarchy2"/>
    <dgm:cxn modelId="{22E15E1F-B924-496B-920B-700A67FEF5EC}" type="presParOf" srcId="{B1009F34-7766-482B-B8A7-0057B4E89531}" destId="{195C601C-79C7-4328-8B2C-03BBB1F3BDF0}" srcOrd="0" destOrd="0" presId="urn:microsoft.com/office/officeart/2005/8/layout/hierarchy2"/>
    <dgm:cxn modelId="{896EA566-50F7-4975-9FB5-619360C95B90}" type="presParOf" srcId="{195C601C-79C7-4328-8B2C-03BBB1F3BDF0}" destId="{803E1638-1D7C-4681-ACAC-2B3A2E1B3D3C}" srcOrd="0" destOrd="0" presId="urn:microsoft.com/office/officeart/2005/8/layout/hierarchy2"/>
    <dgm:cxn modelId="{2A246671-2E43-445B-B26E-AD2209855BC2}" type="presParOf" srcId="{B1009F34-7766-482B-B8A7-0057B4E89531}" destId="{3F2EC482-EE7E-4E9F-B6EE-B76C31B8F1A3}" srcOrd="1" destOrd="0" presId="urn:microsoft.com/office/officeart/2005/8/layout/hierarchy2"/>
    <dgm:cxn modelId="{5DD733C0-D824-4C12-8071-F0EA836C6B4A}" type="presParOf" srcId="{3F2EC482-EE7E-4E9F-B6EE-B76C31B8F1A3}" destId="{63FF41DF-FCD5-4DA8-8819-886CCF58080E}" srcOrd="0" destOrd="0" presId="urn:microsoft.com/office/officeart/2005/8/layout/hierarchy2"/>
    <dgm:cxn modelId="{570288DE-F632-468E-9281-27FE122C852A}" type="presParOf" srcId="{3F2EC482-EE7E-4E9F-B6EE-B76C31B8F1A3}" destId="{96234450-156B-4FF3-BF0E-4AB80717592F}" srcOrd="1" destOrd="0" presId="urn:microsoft.com/office/officeart/2005/8/layout/hierarchy2"/>
    <dgm:cxn modelId="{A15EC54C-326D-4DB8-B35D-4455CA35419A}" type="presParOf" srcId="{39686919-06A4-462E-BC60-840F23935116}" destId="{CE6139B9-E422-41A0-A05A-18E129D6C92E}" srcOrd="2" destOrd="0" presId="urn:microsoft.com/office/officeart/2005/8/layout/hierarchy2"/>
    <dgm:cxn modelId="{C7D5C697-B031-4809-ACE7-541B6AA389F0}" type="presParOf" srcId="{CE6139B9-E422-41A0-A05A-18E129D6C92E}" destId="{02E60B3D-52E2-445F-A89C-845F717D4B5F}" srcOrd="0" destOrd="0" presId="urn:microsoft.com/office/officeart/2005/8/layout/hierarchy2"/>
    <dgm:cxn modelId="{4DBABA2C-701D-42D3-B997-B3E5D236CAAE}" type="presParOf" srcId="{39686919-06A4-462E-BC60-840F23935116}" destId="{7C12B369-2526-4A00-9D40-9857108A9B69}" srcOrd="3" destOrd="0" presId="urn:microsoft.com/office/officeart/2005/8/layout/hierarchy2"/>
    <dgm:cxn modelId="{3EF11BE0-8E4C-4ABF-A247-CA32F82090F2}" type="presParOf" srcId="{7C12B369-2526-4A00-9D40-9857108A9B69}" destId="{76AB782C-E2DA-403D-A716-7935D42F8C82}" srcOrd="0" destOrd="0" presId="urn:microsoft.com/office/officeart/2005/8/layout/hierarchy2"/>
    <dgm:cxn modelId="{0050EDA9-0AE0-4AD2-96EE-88EF35088EA9}" type="presParOf" srcId="{7C12B369-2526-4A00-9D40-9857108A9B69}" destId="{1148D316-472E-4955-A870-FF294DF1D55D}" srcOrd="1" destOrd="0" presId="urn:microsoft.com/office/officeart/2005/8/layout/hierarchy2"/>
    <dgm:cxn modelId="{E51FF05F-33A3-4BE7-B080-5372196CD0E2}" type="presParOf" srcId="{1148D316-472E-4955-A870-FF294DF1D55D}" destId="{4EF1D345-B922-4EBD-BCA1-A6185456D2D7}" srcOrd="0" destOrd="0" presId="urn:microsoft.com/office/officeart/2005/8/layout/hierarchy2"/>
    <dgm:cxn modelId="{29DBCD85-222D-442C-913E-D9DF69A829E2}" type="presParOf" srcId="{4EF1D345-B922-4EBD-BCA1-A6185456D2D7}" destId="{08A2A4DD-D098-4D79-B05E-211D2733484D}" srcOrd="0" destOrd="0" presId="urn:microsoft.com/office/officeart/2005/8/layout/hierarchy2"/>
    <dgm:cxn modelId="{364A9157-4027-4F38-9F5B-EC47E9307166}" type="presParOf" srcId="{1148D316-472E-4955-A870-FF294DF1D55D}" destId="{2E0447B4-DB73-41B6-BBEA-9BA1BB6E6BA8}" srcOrd="1" destOrd="0" presId="urn:microsoft.com/office/officeart/2005/8/layout/hierarchy2"/>
    <dgm:cxn modelId="{B1EA5F1C-1A9F-4076-B6E9-2C30F20450CB}" type="presParOf" srcId="{2E0447B4-DB73-41B6-BBEA-9BA1BB6E6BA8}" destId="{8934C909-5281-4654-9C60-DF3ABE1A1F05}" srcOrd="0" destOrd="0" presId="urn:microsoft.com/office/officeart/2005/8/layout/hierarchy2"/>
    <dgm:cxn modelId="{6AA31A17-CEAD-4347-B237-7DE243E1019B}" type="presParOf" srcId="{2E0447B4-DB73-41B6-BBEA-9BA1BB6E6BA8}" destId="{A78F3A82-C243-4C3A-A0A9-DAF28404A143}" srcOrd="1" destOrd="0" presId="urn:microsoft.com/office/officeart/2005/8/layout/hierarchy2"/>
    <dgm:cxn modelId="{E54AF79A-5DA5-41E9-868A-6B3E527D186F}" type="presParOf" srcId="{A78F3A82-C243-4C3A-A0A9-DAF28404A143}" destId="{BF11CDC2-8186-4FDD-BA11-EFF153AA5E4E}" srcOrd="0" destOrd="0" presId="urn:microsoft.com/office/officeart/2005/8/layout/hierarchy2"/>
    <dgm:cxn modelId="{2E6CDC64-2959-4BE6-815C-EB58BF8EB0C6}" type="presParOf" srcId="{BF11CDC2-8186-4FDD-BA11-EFF153AA5E4E}" destId="{544EBBE0-4DA8-4C25-8F5B-8EECBA1F5A5C}" srcOrd="0" destOrd="0" presId="urn:microsoft.com/office/officeart/2005/8/layout/hierarchy2"/>
    <dgm:cxn modelId="{9CF82FD8-D499-4A10-BF8C-2492BD4A30C9}" type="presParOf" srcId="{A78F3A82-C243-4C3A-A0A9-DAF28404A143}" destId="{2176210D-0086-453A-A58E-6A9FF8D9F98C}" srcOrd="1" destOrd="0" presId="urn:microsoft.com/office/officeart/2005/8/layout/hierarchy2"/>
    <dgm:cxn modelId="{3D3B372A-DFF2-488A-87F7-FC8A5062DB88}" type="presParOf" srcId="{2176210D-0086-453A-A58E-6A9FF8D9F98C}" destId="{B13C6201-F08D-4693-ABA6-A4C8AD1E5120}" srcOrd="0" destOrd="0" presId="urn:microsoft.com/office/officeart/2005/8/layout/hierarchy2"/>
    <dgm:cxn modelId="{B034AE7A-D510-42DB-91B9-2CD3C6BB22A8}" type="presParOf" srcId="{2176210D-0086-453A-A58E-6A9FF8D9F98C}" destId="{B6AEEDDF-79E5-42DA-859C-5F80499BFC50}" srcOrd="1" destOrd="0" presId="urn:microsoft.com/office/officeart/2005/8/layout/hierarchy2"/>
    <dgm:cxn modelId="{42EDF565-DC83-4F1E-ADB4-3D7B7C6EB31F}" type="presParOf" srcId="{B6AEEDDF-79E5-42DA-859C-5F80499BFC50}" destId="{82429A45-B28E-4525-A7D9-60E91F5CF8FF}" srcOrd="0" destOrd="0" presId="urn:microsoft.com/office/officeart/2005/8/layout/hierarchy2"/>
    <dgm:cxn modelId="{AD4A9A8D-8058-44C5-9DE4-E25042F542D2}" type="presParOf" srcId="{82429A45-B28E-4525-A7D9-60E91F5CF8FF}" destId="{E3DEE9CE-D271-492C-9EA6-4D25CB84AB74}" srcOrd="0" destOrd="0" presId="urn:microsoft.com/office/officeart/2005/8/layout/hierarchy2"/>
    <dgm:cxn modelId="{95CF2ABF-B83F-4494-8394-31340531FF1C}" type="presParOf" srcId="{B6AEEDDF-79E5-42DA-859C-5F80499BFC50}" destId="{D4AAF1D2-3EA4-409B-8400-9CF5ED30E9B8}" srcOrd="1" destOrd="0" presId="urn:microsoft.com/office/officeart/2005/8/layout/hierarchy2"/>
    <dgm:cxn modelId="{0B0193EB-F8CE-485A-9653-65285D196E79}" type="presParOf" srcId="{D4AAF1D2-3EA4-409B-8400-9CF5ED30E9B8}" destId="{D8C3EE2B-96D5-4F12-9285-5BF3D5BEC19C}" srcOrd="0" destOrd="0" presId="urn:microsoft.com/office/officeart/2005/8/layout/hierarchy2"/>
    <dgm:cxn modelId="{6822607B-9D7A-4684-AFDB-EF8736377B05}" type="presParOf" srcId="{D4AAF1D2-3EA4-409B-8400-9CF5ED30E9B8}" destId="{B2433C4B-7528-4460-892E-990575458C53}" srcOrd="1" destOrd="0" presId="urn:microsoft.com/office/officeart/2005/8/layout/hierarchy2"/>
    <dgm:cxn modelId="{02C781DD-B5AA-4615-BF5E-EC5EF374C05A}" type="presParOf" srcId="{B2433C4B-7528-4460-892E-990575458C53}" destId="{51D50452-7B4D-48BE-BF75-0339FD1B1FEF}" srcOrd="0" destOrd="0" presId="urn:microsoft.com/office/officeart/2005/8/layout/hierarchy2"/>
    <dgm:cxn modelId="{FF7B7B39-58C7-4525-806E-3F30F0F100BF}" type="presParOf" srcId="{51D50452-7B4D-48BE-BF75-0339FD1B1FEF}" destId="{16DA5BEE-16E1-4863-929C-F1CC7E68F720}" srcOrd="0" destOrd="0" presId="urn:microsoft.com/office/officeart/2005/8/layout/hierarchy2"/>
    <dgm:cxn modelId="{B90E320C-C667-438F-86D3-20F428BDE45D}" type="presParOf" srcId="{B2433C4B-7528-4460-892E-990575458C53}" destId="{76534B4C-E467-427D-B315-4A64E12B1580}" srcOrd="1" destOrd="0" presId="urn:microsoft.com/office/officeart/2005/8/layout/hierarchy2"/>
    <dgm:cxn modelId="{35D08648-87D6-45D0-9A24-0511DD4E3D07}" type="presParOf" srcId="{76534B4C-E467-427D-B315-4A64E12B1580}" destId="{7118A7F1-DCEE-46D7-9CC9-445F73333829}" srcOrd="0" destOrd="0" presId="urn:microsoft.com/office/officeart/2005/8/layout/hierarchy2"/>
    <dgm:cxn modelId="{A570809E-33D3-4C5F-8E15-484C2C83E530}" type="presParOf" srcId="{76534B4C-E467-427D-B315-4A64E12B1580}" destId="{D7F0CC6A-38CC-4529-B807-843DB192890D}" srcOrd="1" destOrd="0" presId="urn:microsoft.com/office/officeart/2005/8/layout/hierarchy2"/>
    <dgm:cxn modelId="{1A755F80-BBAF-4366-9533-862631E837A7}" type="presParOf" srcId="{D7F0CC6A-38CC-4529-B807-843DB192890D}" destId="{996F740D-4359-42E4-97F4-C55E1A92DDDB}" srcOrd="0" destOrd="0" presId="urn:microsoft.com/office/officeart/2005/8/layout/hierarchy2"/>
    <dgm:cxn modelId="{34A27C16-30D2-4F5E-BCC0-1816B2CB8C57}" type="presParOf" srcId="{996F740D-4359-42E4-97F4-C55E1A92DDDB}" destId="{A0550DE6-C778-445A-96C1-D5280F86A2B7}" srcOrd="0" destOrd="0" presId="urn:microsoft.com/office/officeart/2005/8/layout/hierarchy2"/>
    <dgm:cxn modelId="{6A5FBE67-EE92-434A-9506-CDD0C65B4443}" type="presParOf" srcId="{D7F0CC6A-38CC-4529-B807-843DB192890D}" destId="{385142DE-7D95-4391-A52F-20AFEBFFAE9A}" srcOrd="1" destOrd="0" presId="urn:microsoft.com/office/officeart/2005/8/layout/hierarchy2"/>
    <dgm:cxn modelId="{3E902F1B-D828-42AF-9650-3F9FBD062E02}" type="presParOf" srcId="{385142DE-7D95-4391-A52F-20AFEBFFAE9A}" destId="{62334164-30A5-4BB0-9B8B-0CF6E26B5A44}" srcOrd="0" destOrd="0" presId="urn:microsoft.com/office/officeart/2005/8/layout/hierarchy2"/>
    <dgm:cxn modelId="{E3B9873D-E8FF-4C8A-8433-9A4DE2FE805A}" type="presParOf" srcId="{385142DE-7D95-4391-A52F-20AFEBFFAE9A}" destId="{55735453-D996-43F9-B07E-609D3D58F13D}" srcOrd="1" destOrd="0" presId="urn:microsoft.com/office/officeart/2005/8/layout/hierarchy2"/>
    <dgm:cxn modelId="{6B2C0C88-AC89-4535-A3DB-DF16B6E687F6}" type="presParOf" srcId="{55735453-D996-43F9-B07E-609D3D58F13D}" destId="{E3E83C1D-319F-45F2-96D0-8336A5F88AE2}" srcOrd="0" destOrd="0" presId="urn:microsoft.com/office/officeart/2005/8/layout/hierarchy2"/>
    <dgm:cxn modelId="{1C2BCB8C-DF8C-4EA0-9F9F-8AD86E32484A}" type="presParOf" srcId="{E3E83C1D-319F-45F2-96D0-8336A5F88AE2}" destId="{B1AAA1C8-E2A0-4E5C-B39E-B24AAB719005}" srcOrd="0" destOrd="0" presId="urn:microsoft.com/office/officeart/2005/8/layout/hierarchy2"/>
    <dgm:cxn modelId="{889AEE4B-44EB-47E1-A7BE-33E43E54CDA5}" type="presParOf" srcId="{55735453-D996-43F9-B07E-609D3D58F13D}" destId="{39958BAD-1B5F-4171-8E6C-22B094D6B4BB}" srcOrd="1" destOrd="0" presId="urn:microsoft.com/office/officeart/2005/8/layout/hierarchy2"/>
    <dgm:cxn modelId="{6D09148F-7127-46CC-962C-D53D6124A3EF}" type="presParOf" srcId="{39958BAD-1B5F-4171-8E6C-22B094D6B4BB}" destId="{F357F180-B356-41FA-A611-0D86A4B9E2B3}" srcOrd="0" destOrd="0" presId="urn:microsoft.com/office/officeart/2005/8/layout/hierarchy2"/>
    <dgm:cxn modelId="{2E645574-9796-48E2-91E7-F173A6AF0A0E}" type="presParOf" srcId="{39958BAD-1B5F-4171-8E6C-22B094D6B4BB}" destId="{88E25385-F2B3-4306-A4BD-EC8709041AC1}" srcOrd="1" destOrd="0" presId="urn:microsoft.com/office/officeart/2005/8/layout/hierarchy2"/>
    <dgm:cxn modelId="{56C4C184-B601-4176-9BA2-8EBE03DF4CEC}" type="presParOf" srcId="{88E25385-F2B3-4306-A4BD-EC8709041AC1}" destId="{D0650856-A957-4D32-9B93-F2AB27136394}" srcOrd="0" destOrd="0" presId="urn:microsoft.com/office/officeart/2005/8/layout/hierarchy2"/>
    <dgm:cxn modelId="{7514E43E-AF4E-4777-92A3-B43FF034D3BD}" type="presParOf" srcId="{D0650856-A957-4D32-9B93-F2AB27136394}" destId="{9A9DF81B-991E-4B23-ADDE-C1415F3FD38B}" srcOrd="0" destOrd="0" presId="urn:microsoft.com/office/officeart/2005/8/layout/hierarchy2"/>
    <dgm:cxn modelId="{45DE4867-0268-4E4D-B250-E51B2A9CB67B}" type="presParOf" srcId="{88E25385-F2B3-4306-A4BD-EC8709041AC1}" destId="{BB9E428D-37BE-4436-97D3-0F74C41EE2DE}" srcOrd="1" destOrd="0" presId="urn:microsoft.com/office/officeart/2005/8/layout/hierarchy2"/>
    <dgm:cxn modelId="{12233F17-55BA-44F2-8464-B667007956ED}" type="presParOf" srcId="{BB9E428D-37BE-4436-97D3-0F74C41EE2DE}" destId="{0DB62629-5E9D-46EA-8F49-B32BEDFAA481}" srcOrd="0" destOrd="0" presId="urn:microsoft.com/office/officeart/2005/8/layout/hierarchy2"/>
    <dgm:cxn modelId="{5E87AFCB-FCF6-49F3-A253-B202344C56BD}" type="presParOf" srcId="{BB9E428D-37BE-4436-97D3-0F74C41EE2DE}" destId="{F04DE98C-001F-410D-8D09-568CC91DBD3E}" srcOrd="1" destOrd="0" presId="urn:microsoft.com/office/officeart/2005/8/layout/hierarchy2"/>
    <dgm:cxn modelId="{25A22F76-C08E-40CA-929A-E7482F19B398}" type="presParOf" srcId="{F04DE98C-001F-410D-8D09-568CC91DBD3E}" destId="{549EA1D3-DB19-44C5-8A85-6D9F6F76BD07}" srcOrd="0" destOrd="0" presId="urn:microsoft.com/office/officeart/2005/8/layout/hierarchy2"/>
    <dgm:cxn modelId="{7FEBF116-C54E-4202-B7F0-D0F72AE923B1}" type="presParOf" srcId="{549EA1D3-DB19-44C5-8A85-6D9F6F76BD07}" destId="{A795897E-7445-4630-BE35-B05A1E969C5D}" srcOrd="0" destOrd="0" presId="urn:microsoft.com/office/officeart/2005/8/layout/hierarchy2"/>
    <dgm:cxn modelId="{4A18CC68-4320-413B-B449-B0864104D27C}" type="presParOf" srcId="{F04DE98C-001F-410D-8D09-568CC91DBD3E}" destId="{9828530B-4881-47AA-9AB4-31E73F09E6F6}" srcOrd="1" destOrd="0" presId="urn:microsoft.com/office/officeart/2005/8/layout/hierarchy2"/>
    <dgm:cxn modelId="{C9192AE4-9DAB-4332-B584-F57825A0FBBF}" type="presParOf" srcId="{9828530B-4881-47AA-9AB4-31E73F09E6F6}" destId="{9BAA00E6-706B-4B89-9EE7-4050CEB8F84B}" srcOrd="0" destOrd="0" presId="urn:microsoft.com/office/officeart/2005/8/layout/hierarchy2"/>
    <dgm:cxn modelId="{393F8DD8-7378-4F82-939E-9E3B519BDFD3}" type="presParOf" srcId="{9828530B-4881-47AA-9AB4-31E73F09E6F6}" destId="{E5D4B2EF-8662-49AD-B831-8081B731482D}" srcOrd="1" destOrd="0" presId="urn:microsoft.com/office/officeart/2005/8/layout/hierarchy2"/>
    <dgm:cxn modelId="{A863E243-109D-4CD7-B171-14A784779B92}" type="presParOf" srcId="{39686919-06A4-462E-BC60-840F23935116}" destId="{72B0FFCD-F0FE-4761-BE81-71B22B3859A9}" srcOrd="4" destOrd="0" presId="urn:microsoft.com/office/officeart/2005/8/layout/hierarchy2"/>
    <dgm:cxn modelId="{5CCA3C81-DC3A-4E4E-A39D-782EE2053655}" type="presParOf" srcId="{72B0FFCD-F0FE-4761-BE81-71B22B3859A9}" destId="{6D117574-E80C-4634-BE90-B1DB7379CB27}" srcOrd="0" destOrd="0" presId="urn:microsoft.com/office/officeart/2005/8/layout/hierarchy2"/>
    <dgm:cxn modelId="{B40CE052-97FC-4BFE-984C-B52FAEE3C8AE}" type="presParOf" srcId="{39686919-06A4-462E-BC60-840F23935116}" destId="{02E196E6-39D1-4307-95AC-46AC5DB1BAA9}" srcOrd="5" destOrd="0" presId="urn:microsoft.com/office/officeart/2005/8/layout/hierarchy2"/>
    <dgm:cxn modelId="{ACAA0A49-A766-4808-970E-B242015F8E03}" type="presParOf" srcId="{02E196E6-39D1-4307-95AC-46AC5DB1BAA9}" destId="{94C548F2-CB3E-4539-925E-1E7D7B71DE22}" srcOrd="0" destOrd="0" presId="urn:microsoft.com/office/officeart/2005/8/layout/hierarchy2"/>
    <dgm:cxn modelId="{89057B37-6110-4FEE-BAB3-E406484F6C2F}" type="presParOf" srcId="{02E196E6-39D1-4307-95AC-46AC5DB1BAA9}" destId="{BCB3C1E2-8EB2-4453-9515-7C0D9AD6F78C}" srcOrd="1" destOrd="0" presId="urn:microsoft.com/office/officeart/2005/8/layout/hierarchy2"/>
    <dgm:cxn modelId="{E65630E2-2741-4225-B040-B83038A857B6}" type="presParOf" srcId="{BCB3C1E2-8EB2-4453-9515-7C0D9AD6F78C}" destId="{CACAA746-B3F2-4132-94DD-23F86B322EBB}" srcOrd="0" destOrd="0" presId="urn:microsoft.com/office/officeart/2005/8/layout/hierarchy2"/>
    <dgm:cxn modelId="{3A4BEE24-4C1D-401E-A264-E5DF771D1D2A}" type="presParOf" srcId="{CACAA746-B3F2-4132-94DD-23F86B322EBB}" destId="{587E843B-DFA4-4D64-8AAA-BAC4DE131DBE}" srcOrd="0" destOrd="0" presId="urn:microsoft.com/office/officeart/2005/8/layout/hierarchy2"/>
    <dgm:cxn modelId="{A2686807-5591-47DE-AB3E-DE07C26B3CC1}" type="presParOf" srcId="{BCB3C1E2-8EB2-4453-9515-7C0D9AD6F78C}" destId="{958EE7CC-9A91-4E8A-BAEC-8ACCD8434546}" srcOrd="1" destOrd="0" presId="urn:microsoft.com/office/officeart/2005/8/layout/hierarchy2"/>
    <dgm:cxn modelId="{3475D919-6BC6-4D70-8FC2-D544B92FBD5C}" type="presParOf" srcId="{958EE7CC-9A91-4E8A-BAEC-8ACCD8434546}" destId="{A4DA7D26-B028-4403-83DB-A92B0AB90E33}" srcOrd="0" destOrd="0" presId="urn:microsoft.com/office/officeart/2005/8/layout/hierarchy2"/>
    <dgm:cxn modelId="{9A3470EB-BC5E-45D1-8FBB-9F249D8EB2E9}" type="presParOf" srcId="{958EE7CC-9A91-4E8A-BAEC-8ACCD8434546}" destId="{C46E55EE-9985-47F5-84BA-1A789D013949}" srcOrd="1" destOrd="0" presId="urn:microsoft.com/office/officeart/2005/8/layout/hierarchy2"/>
    <dgm:cxn modelId="{39ECF3B1-B4D7-43ED-8AA2-9C98EF540606}" type="presParOf" srcId="{C46E55EE-9985-47F5-84BA-1A789D013949}" destId="{E1A6C407-22D5-48B6-B80E-BA3C7532CEB7}" srcOrd="0" destOrd="0" presId="urn:microsoft.com/office/officeart/2005/8/layout/hierarchy2"/>
    <dgm:cxn modelId="{15CEF9D2-7C90-4648-85EC-A86B9D272E1D}" type="presParOf" srcId="{E1A6C407-22D5-48B6-B80E-BA3C7532CEB7}" destId="{ADFAA0F8-C24A-4DD8-8915-4D2693D81816}" srcOrd="0" destOrd="0" presId="urn:microsoft.com/office/officeart/2005/8/layout/hierarchy2"/>
    <dgm:cxn modelId="{BF163C18-A007-4454-BC7E-65AF0DB2A9EB}" type="presParOf" srcId="{C46E55EE-9985-47F5-84BA-1A789D013949}" destId="{CAFB9601-6122-4E58-9029-E4D6146E5A5D}" srcOrd="1" destOrd="0" presId="urn:microsoft.com/office/officeart/2005/8/layout/hierarchy2"/>
    <dgm:cxn modelId="{58E37627-889F-4E8B-B693-4CA38DA814B5}" type="presParOf" srcId="{CAFB9601-6122-4E58-9029-E4D6146E5A5D}" destId="{77578395-1ECD-41ED-A1FC-3D1B09D797FE}" srcOrd="0" destOrd="0" presId="urn:microsoft.com/office/officeart/2005/8/layout/hierarchy2"/>
    <dgm:cxn modelId="{C94E959F-8448-4355-985E-0F5762539D8C}" type="presParOf" srcId="{CAFB9601-6122-4E58-9029-E4D6146E5A5D}" destId="{44A72E44-CDBE-4E6E-A239-CE58F54B2E18}" srcOrd="1" destOrd="0" presId="urn:microsoft.com/office/officeart/2005/8/layout/hierarchy2"/>
    <dgm:cxn modelId="{2B31E4EF-6DB2-473A-AFD5-A0DDCA8F1072}" type="presParOf" srcId="{44A72E44-CDBE-4E6E-A239-CE58F54B2E18}" destId="{6C9F3134-6621-4B99-9ACB-752E3371A4D8}" srcOrd="0" destOrd="0" presId="urn:microsoft.com/office/officeart/2005/8/layout/hierarchy2"/>
    <dgm:cxn modelId="{FEC4FF8A-0692-4C1A-A489-9D038510C6B2}" type="presParOf" srcId="{6C9F3134-6621-4B99-9ACB-752E3371A4D8}" destId="{CE4805FA-B73D-4879-A0CA-62E9B8E1570E}" srcOrd="0" destOrd="0" presId="urn:microsoft.com/office/officeart/2005/8/layout/hierarchy2"/>
    <dgm:cxn modelId="{330D863D-F6B4-42F5-A89D-35CAEFA0E734}" type="presParOf" srcId="{44A72E44-CDBE-4E6E-A239-CE58F54B2E18}" destId="{B4701EF3-AB89-4D88-861C-CB530739D3D7}" srcOrd="1" destOrd="0" presId="urn:microsoft.com/office/officeart/2005/8/layout/hierarchy2"/>
    <dgm:cxn modelId="{DAC7E1ED-6C48-4E74-9AE7-68F833D82907}" type="presParOf" srcId="{B4701EF3-AB89-4D88-861C-CB530739D3D7}" destId="{8334701B-766A-4398-BE06-57D2581BB56C}" srcOrd="0" destOrd="0" presId="urn:microsoft.com/office/officeart/2005/8/layout/hierarchy2"/>
    <dgm:cxn modelId="{9E738C7F-D723-4B62-A60B-B4CAF6F36020}" type="presParOf" srcId="{B4701EF3-AB89-4D88-861C-CB530739D3D7}" destId="{1F2A5BF4-8C4B-4FD8-B7C2-2BE7A2B2AF47}" srcOrd="1" destOrd="0" presId="urn:microsoft.com/office/officeart/2005/8/layout/hierarchy2"/>
    <dgm:cxn modelId="{3C16FFBC-9DB7-4376-9FDE-BE54F214E62F}" type="presParOf" srcId="{1F2A5BF4-8C4B-4FD8-B7C2-2BE7A2B2AF47}" destId="{FF76A08B-C309-491D-8D12-84BB96B28413}" srcOrd="0" destOrd="0" presId="urn:microsoft.com/office/officeart/2005/8/layout/hierarchy2"/>
    <dgm:cxn modelId="{E4190F7D-B4A5-460A-8037-7B86D6C731A7}" type="presParOf" srcId="{FF76A08B-C309-491D-8D12-84BB96B28413}" destId="{560EC151-3D51-408D-857E-92983C45AFA4}" srcOrd="0" destOrd="0" presId="urn:microsoft.com/office/officeart/2005/8/layout/hierarchy2"/>
    <dgm:cxn modelId="{0362A30E-72D4-4055-A0D2-70ABFAD13A77}" type="presParOf" srcId="{1F2A5BF4-8C4B-4FD8-B7C2-2BE7A2B2AF47}" destId="{5FD14184-7FE1-410B-A479-220CD5B2D1A3}" srcOrd="1" destOrd="0" presId="urn:microsoft.com/office/officeart/2005/8/layout/hierarchy2"/>
    <dgm:cxn modelId="{57088896-6D36-4DFC-B4D0-C657EC54C79F}" type="presParOf" srcId="{5FD14184-7FE1-410B-A479-220CD5B2D1A3}" destId="{890695E9-E0B6-435E-81FA-5259409F6D3E}" srcOrd="0" destOrd="0" presId="urn:microsoft.com/office/officeart/2005/8/layout/hierarchy2"/>
    <dgm:cxn modelId="{1DDE9E28-01FA-4B2B-984A-4DEFEE858BF0}" type="presParOf" srcId="{5FD14184-7FE1-410B-A479-220CD5B2D1A3}" destId="{0740461B-558D-47E6-BEE4-A2AFFE5C6052}" srcOrd="1" destOrd="0" presId="urn:microsoft.com/office/officeart/2005/8/layout/hierarchy2"/>
    <dgm:cxn modelId="{15B9E633-A7EE-4694-8B8E-7A196FAD552D}" type="presParOf" srcId="{0740461B-558D-47E6-BEE4-A2AFFE5C6052}" destId="{02027629-D601-408D-ACF9-0F835881643C}" srcOrd="0" destOrd="0" presId="urn:microsoft.com/office/officeart/2005/8/layout/hierarchy2"/>
    <dgm:cxn modelId="{86A8ED5F-7A0C-48B9-AB7C-EDB4598891D3}" type="presParOf" srcId="{02027629-D601-408D-ACF9-0F835881643C}" destId="{33CDC321-8F75-43BB-AC8C-C9668E04632D}" srcOrd="0" destOrd="0" presId="urn:microsoft.com/office/officeart/2005/8/layout/hierarchy2"/>
    <dgm:cxn modelId="{1EA2AC8A-70DA-4F6A-976B-76B3DE2E9BB7}" type="presParOf" srcId="{0740461B-558D-47E6-BEE4-A2AFFE5C6052}" destId="{AB03BA5E-383F-443D-8FAD-60B26C3327FC}" srcOrd="1" destOrd="0" presId="urn:microsoft.com/office/officeart/2005/8/layout/hierarchy2"/>
    <dgm:cxn modelId="{2331B866-7587-425E-8866-B947AB690A6D}" type="presParOf" srcId="{AB03BA5E-383F-443D-8FAD-60B26C3327FC}" destId="{07C50779-6D4A-423A-AC39-B32A26475D14}" srcOrd="0" destOrd="0" presId="urn:microsoft.com/office/officeart/2005/8/layout/hierarchy2"/>
    <dgm:cxn modelId="{B6C52525-D0FC-405F-A4B9-6F94AA07FAD6}" type="presParOf" srcId="{AB03BA5E-383F-443D-8FAD-60B26C3327FC}" destId="{527A448A-A479-4E0C-A20D-9BF919FB5BC1}" srcOrd="1" destOrd="0" presId="urn:microsoft.com/office/officeart/2005/8/layout/hierarchy2"/>
    <dgm:cxn modelId="{81538BD2-687A-45C3-8848-870C71516FFB}" type="presParOf" srcId="{39686919-06A4-462E-BC60-840F23935116}" destId="{91ADAC4E-9D34-4482-B849-44B27EE62176}" srcOrd="6" destOrd="0" presId="urn:microsoft.com/office/officeart/2005/8/layout/hierarchy2"/>
    <dgm:cxn modelId="{F7ECC338-56F1-4579-BA97-FA4433C01A1C}" type="presParOf" srcId="{91ADAC4E-9D34-4482-B849-44B27EE62176}" destId="{9743DBBA-73B8-4ACE-9618-E0691036ECD3}" srcOrd="0" destOrd="0" presId="urn:microsoft.com/office/officeart/2005/8/layout/hierarchy2"/>
    <dgm:cxn modelId="{D0A4447F-3C9E-445A-BD89-1EA27547E0D5}" type="presParOf" srcId="{39686919-06A4-462E-BC60-840F23935116}" destId="{5FAF778D-F0E8-42B1-9251-D828F6B81FA1}" srcOrd="7" destOrd="0" presId="urn:microsoft.com/office/officeart/2005/8/layout/hierarchy2"/>
    <dgm:cxn modelId="{BE609E0B-E2C0-46F5-A48E-C23CA3E0E614}" type="presParOf" srcId="{5FAF778D-F0E8-42B1-9251-D828F6B81FA1}" destId="{B28986B7-3330-4FDE-85F3-1704EA1A1373}" srcOrd="0" destOrd="0" presId="urn:microsoft.com/office/officeart/2005/8/layout/hierarchy2"/>
    <dgm:cxn modelId="{5197BB11-C274-4AC3-80B9-5861761B65A5}" type="presParOf" srcId="{5FAF778D-F0E8-42B1-9251-D828F6B81FA1}" destId="{BB3253DA-C161-427D-B945-07B598EEDBD1}" srcOrd="1" destOrd="0" presId="urn:microsoft.com/office/officeart/2005/8/layout/hierarchy2"/>
    <dgm:cxn modelId="{5E5534EE-D931-4E8B-9812-10E85C220DA3}" type="presParOf" srcId="{BB3253DA-C161-427D-B945-07B598EEDBD1}" destId="{11828BD6-A9F6-4585-8F71-E60957D13209}" srcOrd="0" destOrd="0" presId="urn:microsoft.com/office/officeart/2005/8/layout/hierarchy2"/>
    <dgm:cxn modelId="{50EB679F-4B75-4AB5-AC60-551B88B823B5}" type="presParOf" srcId="{11828BD6-A9F6-4585-8F71-E60957D13209}" destId="{3CD6016A-C792-42B3-B331-13E8AD8138D5}" srcOrd="0" destOrd="0" presId="urn:microsoft.com/office/officeart/2005/8/layout/hierarchy2"/>
    <dgm:cxn modelId="{88CE08FD-F03F-444C-93EA-1E44E6B50D2C}" type="presParOf" srcId="{BB3253DA-C161-427D-B945-07B598EEDBD1}" destId="{3B311502-A298-4DC1-BC9E-0EA6B070AFB3}" srcOrd="1" destOrd="0" presId="urn:microsoft.com/office/officeart/2005/8/layout/hierarchy2"/>
    <dgm:cxn modelId="{EEFC8ECB-7099-4FBC-BD87-3C6DED4815C6}" type="presParOf" srcId="{3B311502-A298-4DC1-BC9E-0EA6B070AFB3}" destId="{DCF3FD50-16B8-4B6E-9C9F-38186C18A693}" srcOrd="0" destOrd="0" presId="urn:microsoft.com/office/officeart/2005/8/layout/hierarchy2"/>
    <dgm:cxn modelId="{6A652D0F-262D-45ED-8A90-B0626A473B84}" type="presParOf" srcId="{3B311502-A298-4DC1-BC9E-0EA6B070AFB3}" destId="{CF9D2AF7-16B8-4CDA-A1D8-FF41D14B96CA}" srcOrd="1" destOrd="0" presId="urn:microsoft.com/office/officeart/2005/8/layout/hierarchy2"/>
    <dgm:cxn modelId="{255F8191-157B-4D66-B0A5-9AE932F4F6EE}" type="presParOf" srcId="{12AA69B3-6D52-437B-84D6-F2E62964CABF}" destId="{FE4F737D-48FF-4E68-B237-6A43296619AE}" srcOrd="1" destOrd="0" presId="urn:microsoft.com/office/officeart/2005/8/layout/hierarchy2"/>
    <dgm:cxn modelId="{1B528A52-ACFB-411B-BEC5-525AD9FEA0AB}" type="presParOf" srcId="{FE4F737D-48FF-4E68-B237-6A43296619AE}" destId="{D9697D70-E192-4589-ABED-B456C25F2C7E}" srcOrd="0" destOrd="0" presId="urn:microsoft.com/office/officeart/2005/8/layout/hierarchy2"/>
    <dgm:cxn modelId="{1D335B86-E58E-4D84-B9F5-5B2E99830362}" type="presParOf" srcId="{FE4F737D-48FF-4E68-B237-6A43296619AE}" destId="{DD57C09C-2EE6-4F20-85C8-46D5C76E4869}" srcOrd="1" destOrd="0" presId="urn:microsoft.com/office/officeart/2005/8/layout/hierarchy2"/>
    <dgm:cxn modelId="{58891A28-E16D-412B-B980-010C635D3E47}" type="presParOf" srcId="{12AA69B3-6D52-437B-84D6-F2E62964CABF}" destId="{B0355DD8-B297-45E9-B780-074AAD42766E}" srcOrd="2" destOrd="0" presId="urn:microsoft.com/office/officeart/2005/8/layout/hierarchy2"/>
    <dgm:cxn modelId="{D806FD92-6AC6-456D-BCC6-CA99FFA8894B}" type="presParOf" srcId="{B0355DD8-B297-45E9-B780-074AAD42766E}" destId="{14C3D355-FE26-4595-9FA1-A5611844BFB9}" srcOrd="0" destOrd="0" presId="urn:microsoft.com/office/officeart/2005/8/layout/hierarchy2"/>
    <dgm:cxn modelId="{75BCD28E-811E-49AC-AD0E-57F0E97F97B3}" type="presParOf" srcId="{B0355DD8-B297-45E9-B780-074AAD42766E}" destId="{C4248E25-CD4E-4807-808D-2080337EC050}" srcOrd="1" destOrd="0" presId="urn:microsoft.com/office/officeart/2005/8/layout/hierarchy2"/>
    <dgm:cxn modelId="{E1229C62-15DF-47AB-9289-6F675688412E}" type="presParOf" srcId="{12AA69B3-6D52-437B-84D6-F2E62964CABF}" destId="{9B5042D3-20AD-4FD1-9407-C837297D55E7}" srcOrd="3" destOrd="0" presId="urn:microsoft.com/office/officeart/2005/8/layout/hierarchy2"/>
    <dgm:cxn modelId="{87FF37C0-CDF2-41FA-8296-A6A03F136BDF}" type="presParOf" srcId="{9B5042D3-20AD-4FD1-9407-C837297D55E7}" destId="{598FBCC6-B5EA-4882-99F1-38DB6BFDF51F}" srcOrd="0" destOrd="0" presId="urn:microsoft.com/office/officeart/2005/8/layout/hierarchy2"/>
    <dgm:cxn modelId="{16A2B2A6-6AB4-4EEA-8324-E4C24F9858CF}" type="presParOf" srcId="{9B5042D3-20AD-4FD1-9407-C837297D55E7}" destId="{1845778D-2ED4-45DC-8184-52AD23E2F205}" srcOrd="1" destOrd="0" presId="urn:microsoft.com/office/officeart/2005/8/layout/hierarchy2"/>
    <dgm:cxn modelId="{141CBDF9-1F99-434E-BF30-48C3F46F3D31}" type="presParOf" srcId="{12AA69B3-6D52-437B-84D6-F2E62964CABF}" destId="{861DEAA0-4C5B-4AE0-AE7F-47D591607E17}" srcOrd="4" destOrd="0" presId="urn:microsoft.com/office/officeart/2005/8/layout/hierarchy2"/>
    <dgm:cxn modelId="{417CA742-AAB8-4753-AC51-C8027F4AB360}" type="presParOf" srcId="{861DEAA0-4C5B-4AE0-AE7F-47D591607E17}" destId="{B73B6DAC-EFCD-48FB-9D17-D3E319B6EE82}" srcOrd="0" destOrd="0" presId="urn:microsoft.com/office/officeart/2005/8/layout/hierarchy2"/>
    <dgm:cxn modelId="{2EE7CACC-D62E-425D-9CC2-BC589985D3FA}" type="presParOf" srcId="{861DEAA0-4C5B-4AE0-AE7F-47D591607E17}" destId="{5BB6C3E9-1BC8-44F9-AC63-F87BD7D6D63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EC07F-8FF0-4459-A40F-A58C23105067}">
      <dsp:nvSpPr>
        <dsp:cNvPr id="0" name=""/>
        <dsp:cNvSpPr/>
      </dsp:nvSpPr>
      <dsp:spPr>
        <a:xfrm>
          <a:off x="52850" y="0"/>
          <a:ext cx="1608254" cy="536750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MATERIAL PROCUREMENT</a:t>
          </a:r>
          <a:endParaRPr lang="en-IN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2850" y="0"/>
        <a:ext cx="1608254" cy="1610251"/>
      </dsp:txXfrm>
    </dsp:sp>
    <dsp:sp modelId="{83422517-1C0F-44AF-ABD5-5A0F5AAA15FB}">
      <dsp:nvSpPr>
        <dsp:cNvPr id="0" name=""/>
        <dsp:cNvSpPr/>
      </dsp:nvSpPr>
      <dsp:spPr>
        <a:xfrm>
          <a:off x="96237" y="1607397"/>
          <a:ext cx="1286603" cy="25468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1.1. LITERATURE REVIEW</a:t>
          </a:r>
          <a:endParaRPr lang="en-IN" sz="9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3696" y="1614856"/>
        <a:ext cx="1271685" cy="239763"/>
      </dsp:txXfrm>
    </dsp:sp>
    <dsp:sp modelId="{0AA91FD1-E9D4-4798-AADC-9FD4E3F8A2C3}">
      <dsp:nvSpPr>
        <dsp:cNvPr id="0" name=""/>
        <dsp:cNvSpPr/>
      </dsp:nvSpPr>
      <dsp:spPr>
        <a:xfrm>
          <a:off x="96237" y="1901260"/>
          <a:ext cx="1286603" cy="25468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1.1.1 MECHANICAL </a:t>
          </a:r>
          <a:endParaRPr lang="en-IN" sz="7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3696" y="1908719"/>
        <a:ext cx="1271685" cy="239763"/>
      </dsp:txXfrm>
    </dsp:sp>
    <dsp:sp modelId="{4ED5B774-E8D1-49C7-A702-E69F3ADA8D10}">
      <dsp:nvSpPr>
        <dsp:cNvPr id="0" name=""/>
        <dsp:cNvSpPr/>
      </dsp:nvSpPr>
      <dsp:spPr>
        <a:xfrm>
          <a:off x="96237" y="2195123"/>
          <a:ext cx="1286603" cy="25468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1.1.2 DETECTION</a:t>
          </a:r>
          <a:endParaRPr lang="en-IN" sz="7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3696" y="2202582"/>
        <a:ext cx="1271685" cy="239763"/>
      </dsp:txXfrm>
    </dsp:sp>
    <dsp:sp modelId="{0DD6BECD-B7C3-407E-9DEE-83D879E116D7}">
      <dsp:nvSpPr>
        <dsp:cNvPr id="0" name=""/>
        <dsp:cNvSpPr/>
      </dsp:nvSpPr>
      <dsp:spPr>
        <a:xfrm>
          <a:off x="96237" y="2488986"/>
          <a:ext cx="1286603" cy="25468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1.1.3 PLANNING-NAVIGATION</a:t>
          </a:r>
          <a:endParaRPr lang="en-IN" sz="7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3696" y="2496445"/>
        <a:ext cx="1271685" cy="239763"/>
      </dsp:txXfrm>
    </dsp:sp>
    <dsp:sp modelId="{B6DAB027-A7AA-4240-A291-35164A5F8BAB}">
      <dsp:nvSpPr>
        <dsp:cNvPr id="0" name=""/>
        <dsp:cNvSpPr/>
      </dsp:nvSpPr>
      <dsp:spPr>
        <a:xfrm>
          <a:off x="96237" y="2782849"/>
          <a:ext cx="1286603" cy="25468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1.1.4 COLLABORATION</a:t>
          </a:r>
          <a:endParaRPr lang="en-IN" sz="7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3696" y="2790308"/>
        <a:ext cx="1271685" cy="239763"/>
      </dsp:txXfrm>
    </dsp:sp>
    <dsp:sp modelId="{B79705F0-3E0B-4CB3-8DF2-1E180EDAF96F}">
      <dsp:nvSpPr>
        <dsp:cNvPr id="0" name=""/>
        <dsp:cNvSpPr/>
      </dsp:nvSpPr>
      <dsp:spPr>
        <a:xfrm>
          <a:off x="96237" y="3076712"/>
          <a:ext cx="1286603" cy="254681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1.2 ANALYSIS</a:t>
          </a:r>
          <a:endParaRPr lang="en-IN" sz="9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3696" y="3084171"/>
        <a:ext cx="1271685" cy="239763"/>
      </dsp:txXfrm>
    </dsp:sp>
    <dsp:sp modelId="{F37620CA-2F4D-4DD1-8A0F-CC42C2899884}">
      <dsp:nvSpPr>
        <dsp:cNvPr id="0" name=""/>
        <dsp:cNvSpPr/>
      </dsp:nvSpPr>
      <dsp:spPr>
        <a:xfrm>
          <a:off x="213678" y="3370575"/>
          <a:ext cx="1286603" cy="25468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1.2.1 SYS. LEVEL 	TRADE  VALIDATION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1137" y="3378034"/>
        <a:ext cx="1271685" cy="239763"/>
      </dsp:txXfrm>
    </dsp:sp>
    <dsp:sp modelId="{6B9017C9-DE3A-4760-BDD1-CA43AFA4FCB8}">
      <dsp:nvSpPr>
        <dsp:cNvPr id="0" name=""/>
        <dsp:cNvSpPr/>
      </dsp:nvSpPr>
      <dsp:spPr>
        <a:xfrm>
          <a:off x="213678" y="3664438"/>
          <a:ext cx="1286603" cy="25468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1.2.2 COLLECTION &amp; COMPILATION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1137" y="3671897"/>
        <a:ext cx="1271685" cy="239763"/>
      </dsp:txXfrm>
    </dsp:sp>
    <dsp:sp modelId="{97879930-D9CE-4F84-8DC9-70B487821532}">
      <dsp:nvSpPr>
        <dsp:cNvPr id="0" name=""/>
        <dsp:cNvSpPr/>
      </dsp:nvSpPr>
      <dsp:spPr>
        <a:xfrm>
          <a:off x="213678" y="3958301"/>
          <a:ext cx="1286603" cy="254681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1.2.3 PARTS LIST VALIDATION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1137" y="3965760"/>
        <a:ext cx="1271685" cy="239763"/>
      </dsp:txXfrm>
    </dsp:sp>
    <dsp:sp modelId="{43D9DE43-EA0B-4DD3-8C62-A7F80D15BCB2}">
      <dsp:nvSpPr>
        <dsp:cNvPr id="0" name=""/>
        <dsp:cNvSpPr/>
      </dsp:nvSpPr>
      <dsp:spPr>
        <a:xfrm>
          <a:off x="213678" y="4252164"/>
          <a:ext cx="1286603" cy="254681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1.2.4 BUDGET PREPARATION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1137" y="4259623"/>
        <a:ext cx="1271685" cy="239763"/>
      </dsp:txXfrm>
    </dsp:sp>
    <dsp:sp modelId="{ADF2E225-7D20-4840-AB45-9BD0B53641A9}">
      <dsp:nvSpPr>
        <dsp:cNvPr id="0" name=""/>
        <dsp:cNvSpPr/>
      </dsp:nvSpPr>
      <dsp:spPr>
        <a:xfrm>
          <a:off x="87874" y="4546026"/>
          <a:ext cx="1286603" cy="254681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1.3 DEVELOPMENT</a:t>
          </a:r>
          <a:endParaRPr lang="en-IN" sz="9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5333" y="4553485"/>
        <a:ext cx="1271685" cy="239763"/>
      </dsp:txXfrm>
    </dsp:sp>
    <dsp:sp modelId="{4F6D5FF2-9E66-4F98-9F9E-09E959470991}">
      <dsp:nvSpPr>
        <dsp:cNvPr id="0" name=""/>
        <dsp:cNvSpPr/>
      </dsp:nvSpPr>
      <dsp:spPr>
        <a:xfrm>
          <a:off x="213678" y="4839889"/>
          <a:ext cx="1286603" cy="254681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1.3.1 PURCHASE REQUEST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1137" y="4847348"/>
        <a:ext cx="1271685" cy="239763"/>
      </dsp:txXfrm>
    </dsp:sp>
    <dsp:sp modelId="{744AFD14-21AC-484B-BD24-5DB5A0E38CAF}">
      <dsp:nvSpPr>
        <dsp:cNvPr id="0" name=""/>
        <dsp:cNvSpPr/>
      </dsp:nvSpPr>
      <dsp:spPr>
        <a:xfrm>
          <a:off x="1781723" y="0"/>
          <a:ext cx="1608254" cy="536750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MECHANICAL WORK</a:t>
          </a:r>
          <a:endParaRPr lang="en-IN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81723" y="0"/>
        <a:ext cx="1608254" cy="1610251"/>
      </dsp:txXfrm>
    </dsp:sp>
    <dsp:sp modelId="{BD372AC6-13B5-404A-AF27-505C6900EE50}">
      <dsp:nvSpPr>
        <dsp:cNvPr id="0" name=""/>
        <dsp:cNvSpPr/>
      </dsp:nvSpPr>
      <dsp:spPr>
        <a:xfrm>
          <a:off x="1841914" y="1606545"/>
          <a:ext cx="1286603" cy="21805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2.1 LITERATURE REVIEW</a:t>
          </a:r>
          <a:endParaRPr lang="en-IN" sz="9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48301" y="1612932"/>
        <a:ext cx="1273829" cy="205280"/>
      </dsp:txXfrm>
    </dsp:sp>
    <dsp:sp modelId="{A674650F-9D58-474E-9858-6EF89C6AB1C9}">
      <dsp:nvSpPr>
        <dsp:cNvPr id="0" name=""/>
        <dsp:cNvSpPr/>
      </dsp:nvSpPr>
      <dsp:spPr>
        <a:xfrm>
          <a:off x="1841914" y="1858147"/>
          <a:ext cx="1286603" cy="21805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2.1.1   PTZ UNIT</a:t>
          </a:r>
          <a:endParaRPr lang="en-IN" sz="7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48301" y="1864534"/>
        <a:ext cx="1273829" cy="205280"/>
      </dsp:txXfrm>
    </dsp:sp>
    <dsp:sp modelId="{544AF1BB-44BE-4E1B-847D-4A5E369DDB4B}">
      <dsp:nvSpPr>
        <dsp:cNvPr id="0" name=""/>
        <dsp:cNvSpPr/>
      </dsp:nvSpPr>
      <dsp:spPr>
        <a:xfrm>
          <a:off x="1841914" y="2109748"/>
          <a:ext cx="1286603" cy="21805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2.1.2 TURTLEBOT</a:t>
          </a:r>
          <a:endParaRPr lang="en-IN" sz="7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48301" y="2116135"/>
        <a:ext cx="1273829" cy="205280"/>
      </dsp:txXfrm>
    </dsp:sp>
    <dsp:sp modelId="{293DFB41-42D1-40A3-8ADD-7388BEBC614C}">
      <dsp:nvSpPr>
        <dsp:cNvPr id="0" name=""/>
        <dsp:cNvSpPr/>
      </dsp:nvSpPr>
      <dsp:spPr>
        <a:xfrm>
          <a:off x="1841914" y="2361350"/>
          <a:ext cx="1286603" cy="218054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2.2 DESIGN &amp; ANALYSIS</a:t>
          </a:r>
          <a:endParaRPr lang="en-IN" sz="9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48301" y="2367737"/>
        <a:ext cx="1273829" cy="205280"/>
      </dsp:txXfrm>
    </dsp:sp>
    <dsp:sp modelId="{DA5E450F-AA9F-463B-8B89-8FCC6E5A6E7B}">
      <dsp:nvSpPr>
        <dsp:cNvPr id="0" name=""/>
        <dsp:cNvSpPr/>
      </dsp:nvSpPr>
      <dsp:spPr>
        <a:xfrm>
          <a:off x="1942552" y="2612952"/>
          <a:ext cx="1286603" cy="21805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2.2.1 TASK SCHEDULE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48939" y="2619339"/>
        <a:ext cx="1273829" cy="205280"/>
      </dsp:txXfrm>
    </dsp:sp>
    <dsp:sp modelId="{FFE4FF13-1324-417D-BCF9-E47BF44AE1D1}">
      <dsp:nvSpPr>
        <dsp:cNvPr id="0" name=""/>
        <dsp:cNvSpPr/>
      </dsp:nvSpPr>
      <dsp:spPr>
        <a:xfrm>
          <a:off x="1942552" y="2864554"/>
          <a:ext cx="1286603" cy="21805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2.2.2 PTZ UNIT DESIGN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48939" y="2870941"/>
        <a:ext cx="1273829" cy="205280"/>
      </dsp:txXfrm>
    </dsp:sp>
    <dsp:sp modelId="{184E47F1-B7E7-4DEF-9FA3-BA2E28C5B51D}">
      <dsp:nvSpPr>
        <dsp:cNvPr id="0" name=""/>
        <dsp:cNvSpPr/>
      </dsp:nvSpPr>
      <dsp:spPr>
        <a:xfrm>
          <a:off x="1942552" y="3116155"/>
          <a:ext cx="1286603" cy="21805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2.2.3 ELEVATION ROD DESIGN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48939" y="3122542"/>
        <a:ext cx="1273829" cy="205280"/>
      </dsp:txXfrm>
    </dsp:sp>
    <dsp:sp modelId="{C611F65E-9358-4698-B31A-DD63A8D661B6}">
      <dsp:nvSpPr>
        <dsp:cNvPr id="0" name=""/>
        <dsp:cNvSpPr/>
      </dsp:nvSpPr>
      <dsp:spPr>
        <a:xfrm>
          <a:off x="1942552" y="3367757"/>
          <a:ext cx="1286603" cy="21805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2.2.4 TURTLEBOT CAD DESIGN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48939" y="3374144"/>
        <a:ext cx="1273829" cy="205280"/>
      </dsp:txXfrm>
    </dsp:sp>
    <dsp:sp modelId="{2195BDC1-8EFB-4AC6-A045-B9C024A7AFBA}">
      <dsp:nvSpPr>
        <dsp:cNvPr id="0" name=""/>
        <dsp:cNvSpPr/>
      </dsp:nvSpPr>
      <dsp:spPr>
        <a:xfrm>
          <a:off x="1942552" y="3619359"/>
          <a:ext cx="1286603" cy="21805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2.2.5 SINGLE ROBOT SYSTEM CAD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48939" y="3625746"/>
        <a:ext cx="1273829" cy="205280"/>
      </dsp:txXfrm>
    </dsp:sp>
    <dsp:sp modelId="{23697949-E76C-42C5-9EF0-A4B2C767A877}">
      <dsp:nvSpPr>
        <dsp:cNvPr id="0" name=""/>
        <dsp:cNvSpPr/>
      </dsp:nvSpPr>
      <dsp:spPr>
        <a:xfrm>
          <a:off x="1942552" y="3870961"/>
          <a:ext cx="1286603" cy="21805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2.2.6 WEIGHT ANALYSIS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48939" y="3877348"/>
        <a:ext cx="1273829" cy="205280"/>
      </dsp:txXfrm>
    </dsp:sp>
    <dsp:sp modelId="{D83EE7C0-B0D2-48F7-867A-9ABBF9D0E264}">
      <dsp:nvSpPr>
        <dsp:cNvPr id="0" name=""/>
        <dsp:cNvSpPr/>
      </dsp:nvSpPr>
      <dsp:spPr>
        <a:xfrm>
          <a:off x="1858704" y="4122562"/>
          <a:ext cx="1286603" cy="218054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2.3 DEVELOPMENT</a:t>
          </a:r>
          <a:endParaRPr lang="en-IN" sz="9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65091" y="4128949"/>
        <a:ext cx="1273829" cy="205280"/>
      </dsp:txXfrm>
    </dsp:sp>
    <dsp:sp modelId="{B0E5E9E2-F153-4700-B294-0A4EE83F4665}">
      <dsp:nvSpPr>
        <dsp:cNvPr id="0" name=""/>
        <dsp:cNvSpPr/>
      </dsp:nvSpPr>
      <dsp:spPr>
        <a:xfrm>
          <a:off x="1942552" y="4374164"/>
          <a:ext cx="1286603" cy="21805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2.3.1 PTZ  UNIT FABRICATION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48939" y="4380551"/>
        <a:ext cx="1273829" cy="205280"/>
      </dsp:txXfrm>
    </dsp:sp>
    <dsp:sp modelId="{64D3E411-B83F-493D-A340-4020E5F87423}">
      <dsp:nvSpPr>
        <dsp:cNvPr id="0" name=""/>
        <dsp:cNvSpPr/>
      </dsp:nvSpPr>
      <dsp:spPr>
        <a:xfrm>
          <a:off x="1942552" y="4625766"/>
          <a:ext cx="1286603" cy="21805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2.3.2 ELEVATION ROD FABRICATION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48939" y="4632153"/>
        <a:ext cx="1273829" cy="205280"/>
      </dsp:txXfrm>
    </dsp:sp>
    <dsp:sp modelId="{8D5074C2-24CB-4272-A70F-A4C7463FB9B5}">
      <dsp:nvSpPr>
        <dsp:cNvPr id="0" name=""/>
        <dsp:cNvSpPr/>
      </dsp:nvSpPr>
      <dsp:spPr>
        <a:xfrm>
          <a:off x="1942552" y="4877368"/>
          <a:ext cx="1286603" cy="218054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2.3.3 SINGLE ROBOT ASSEMBLY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48939" y="4883755"/>
        <a:ext cx="1273829" cy="205280"/>
      </dsp:txXfrm>
    </dsp:sp>
    <dsp:sp modelId="{A57787CE-54B3-401B-B6D1-E5319DCCDB14}">
      <dsp:nvSpPr>
        <dsp:cNvPr id="0" name=""/>
        <dsp:cNvSpPr/>
      </dsp:nvSpPr>
      <dsp:spPr>
        <a:xfrm>
          <a:off x="3510597" y="0"/>
          <a:ext cx="1608254" cy="536750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3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DETECTION </a:t>
          </a:r>
          <a:endParaRPr lang="en-IN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10597" y="0"/>
        <a:ext cx="1608254" cy="1610251"/>
      </dsp:txXfrm>
    </dsp:sp>
    <dsp:sp modelId="{946D7139-7F00-4287-B1FE-45168579F89A}">
      <dsp:nvSpPr>
        <dsp:cNvPr id="0" name=""/>
        <dsp:cNvSpPr/>
      </dsp:nvSpPr>
      <dsp:spPr>
        <a:xfrm>
          <a:off x="3545634" y="1607672"/>
          <a:ext cx="1286603" cy="228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3.1 LITERATURE REVIEW</a:t>
          </a:r>
          <a:endParaRPr lang="en-IN" sz="9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52332" y="1614370"/>
        <a:ext cx="1273207" cy="215306"/>
      </dsp:txXfrm>
    </dsp:sp>
    <dsp:sp modelId="{9B190F1C-D617-4A96-ACC5-27D02FE7E8AB}">
      <dsp:nvSpPr>
        <dsp:cNvPr id="0" name=""/>
        <dsp:cNvSpPr/>
      </dsp:nvSpPr>
      <dsp:spPr>
        <a:xfrm>
          <a:off x="3671425" y="1871559"/>
          <a:ext cx="1286603" cy="228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.3.1 .1 INTRAFACE, OPENCV, C++ FAMILIRIZATION</a:t>
          </a:r>
          <a:endParaRPr lang="en-IN" sz="7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78123" y="1878257"/>
        <a:ext cx="1273207" cy="215306"/>
      </dsp:txXfrm>
    </dsp:sp>
    <dsp:sp modelId="{46426212-04A9-4D0E-A920-AE248C2D4A39}">
      <dsp:nvSpPr>
        <dsp:cNvPr id="0" name=""/>
        <dsp:cNvSpPr/>
      </dsp:nvSpPr>
      <dsp:spPr>
        <a:xfrm>
          <a:off x="3554023" y="2135446"/>
          <a:ext cx="1286603" cy="228702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3.2 DESIGN AND ANALYSIS</a:t>
          </a:r>
          <a:endParaRPr lang="en-IN" sz="9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60721" y="2142144"/>
        <a:ext cx="1273207" cy="215306"/>
      </dsp:txXfrm>
    </dsp:sp>
    <dsp:sp modelId="{5BCC42F1-048C-4E02-B912-73AB9FDCA92D}">
      <dsp:nvSpPr>
        <dsp:cNvPr id="0" name=""/>
        <dsp:cNvSpPr/>
      </dsp:nvSpPr>
      <dsp:spPr>
        <a:xfrm>
          <a:off x="3671425" y="2399333"/>
          <a:ext cx="1286603" cy="228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3.2.1 TASK SCHEDULE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78123" y="2406031"/>
        <a:ext cx="1273207" cy="215306"/>
      </dsp:txXfrm>
    </dsp:sp>
    <dsp:sp modelId="{A18DC69B-B1BD-4D2B-BFF8-950C997C5358}">
      <dsp:nvSpPr>
        <dsp:cNvPr id="0" name=""/>
        <dsp:cNvSpPr/>
      </dsp:nvSpPr>
      <dsp:spPr>
        <a:xfrm>
          <a:off x="3671425" y="2663220"/>
          <a:ext cx="1286603" cy="228702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3.2.2  HUMAN DETECTION WITH INTRAFACE FEASIBILITY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78123" y="2669918"/>
        <a:ext cx="1273207" cy="215306"/>
      </dsp:txXfrm>
    </dsp:sp>
    <dsp:sp modelId="{0DA17191-2C65-4E48-AC8A-9F45844476D6}">
      <dsp:nvSpPr>
        <dsp:cNvPr id="0" name=""/>
        <dsp:cNvSpPr/>
      </dsp:nvSpPr>
      <dsp:spPr>
        <a:xfrm>
          <a:off x="3671425" y="2927107"/>
          <a:ext cx="1286603" cy="22870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3.2.3. SINGLE PHOTO CAPTURE ALGORITHM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78123" y="2933805"/>
        <a:ext cx="1273207" cy="215306"/>
      </dsp:txXfrm>
    </dsp:sp>
    <dsp:sp modelId="{4946D704-75EA-4147-BA1B-7AFEA58AC3C8}">
      <dsp:nvSpPr>
        <dsp:cNvPr id="0" name=""/>
        <dsp:cNvSpPr/>
      </dsp:nvSpPr>
      <dsp:spPr>
        <a:xfrm>
          <a:off x="3671425" y="3190994"/>
          <a:ext cx="1286603" cy="22870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3.2.4 MULTIPLE PHOTO CAPTURE AVOIDANCE ALGORITHM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78123" y="3197692"/>
        <a:ext cx="1273207" cy="215306"/>
      </dsp:txXfrm>
    </dsp:sp>
    <dsp:sp modelId="{BB42C929-8F3D-42C4-BC0F-576476742000}">
      <dsp:nvSpPr>
        <dsp:cNvPr id="0" name=""/>
        <dsp:cNvSpPr/>
      </dsp:nvSpPr>
      <dsp:spPr>
        <a:xfrm>
          <a:off x="3562412" y="3454881"/>
          <a:ext cx="1286603" cy="228702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3.3 DEVELOPMENT</a:t>
          </a:r>
          <a:endParaRPr lang="en-IN" sz="9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69110" y="3461579"/>
        <a:ext cx="1273207" cy="215306"/>
      </dsp:txXfrm>
    </dsp:sp>
    <dsp:sp modelId="{7C7B9F3E-E2E9-4EEA-BBC0-75F83CCEC8AD}">
      <dsp:nvSpPr>
        <dsp:cNvPr id="0" name=""/>
        <dsp:cNvSpPr/>
      </dsp:nvSpPr>
      <dsp:spPr>
        <a:xfrm>
          <a:off x="3671425" y="3718768"/>
          <a:ext cx="1286603" cy="228702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3.3.1 INTERFACING CAMERA WITH INTRAFACE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78123" y="3725466"/>
        <a:ext cx="1273207" cy="215306"/>
      </dsp:txXfrm>
    </dsp:sp>
    <dsp:sp modelId="{6B32492F-87D9-493A-86E5-DE6D4523102D}">
      <dsp:nvSpPr>
        <dsp:cNvPr id="0" name=""/>
        <dsp:cNvSpPr/>
      </dsp:nvSpPr>
      <dsp:spPr>
        <a:xfrm>
          <a:off x="3671425" y="3982655"/>
          <a:ext cx="1286603" cy="320166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3.3.2 FACE EXPRESSION RECOGNITION USING INTRAFACE AND SINGLE CAMERA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80802" y="3992032"/>
        <a:ext cx="1267849" cy="301412"/>
      </dsp:txXfrm>
    </dsp:sp>
    <dsp:sp modelId="{DEEB3ABF-A974-4B3C-B536-1FBCBC14B247}">
      <dsp:nvSpPr>
        <dsp:cNvPr id="0" name=""/>
        <dsp:cNvSpPr/>
      </dsp:nvSpPr>
      <dsp:spPr>
        <a:xfrm>
          <a:off x="3671425" y="4338007"/>
          <a:ext cx="1286603" cy="22870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3.3.3  CAPTURE SINGLE SMILING PHOTO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78123" y="4344705"/>
        <a:ext cx="1273207" cy="215306"/>
      </dsp:txXfrm>
    </dsp:sp>
    <dsp:sp modelId="{218655C9-7D93-4662-B805-6D9C20FAB88D}">
      <dsp:nvSpPr>
        <dsp:cNvPr id="0" name=""/>
        <dsp:cNvSpPr/>
      </dsp:nvSpPr>
      <dsp:spPr>
        <a:xfrm>
          <a:off x="3671425" y="4601894"/>
          <a:ext cx="1286603" cy="22870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3.3.4  IMPLEMENT MULTIPLE PHOTO CAPTURE AVOIDANCE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78123" y="4608592"/>
        <a:ext cx="1273207" cy="215306"/>
      </dsp:txXfrm>
    </dsp:sp>
    <dsp:sp modelId="{B0F87666-AC48-4D42-9CD6-274D37D3860F}">
      <dsp:nvSpPr>
        <dsp:cNvPr id="0" name=""/>
        <dsp:cNvSpPr/>
      </dsp:nvSpPr>
      <dsp:spPr>
        <a:xfrm>
          <a:off x="3671425" y="4865781"/>
          <a:ext cx="1286603" cy="22870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smtClean="0">
              <a:latin typeface="Calibri" panose="020F0502020204030204" pitchFamily="34" charset="0"/>
              <a:cs typeface="Calibri" panose="020F0502020204030204" pitchFamily="34" charset="0"/>
            </a:rPr>
            <a:t>3.3.5 HUMAN </a:t>
          </a: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DETECTION WITH INTRAFACE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78123" y="4872479"/>
        <a:ext cx="1273207" cy="215306"/>
      </dsp:txXfrm>
    </dsp:sp>
    <dsp:sp modelId="{27D752BD-14AE-4471-93D9-9A79C0571D43}">
      <dsp:nvSpPr>
        <dsp:cNvPr id="0" name=""/>
        <dsp:cNvSpPr/>
      </dsp:nvSpPr>
      <dsp:spPr>
        <a:xfrm>
          <a:off x="5239470" y="0"/>
          <a:ext cx="1608254" cy="536750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4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PLANNING-NAVIGATION </a:t>
          </a:r>
          <a:endParaRPr lang="en-IN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239470" y="0"/>
        <a:ext cx="1608254" cy="1610251"/>
      </dsp:txXfrm>
    </dsp:sp>
    <dsp:sp modelId="{FE908EA5-E007-49AF-8595-C613F603649A}">
      <dsp:nvSpPr>
        <dsp:cNvPr id="0" name=""/>
        <dsp:cNvSpPr/>
      </dsp:nvSpPr>
      <dsp:spPr>
        <a:xfrm>
          <a:off x="5274508" y="1606545"/>
          <a:ext cx="1286603" cy="21805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4.1 LITERATURE REVIEW</a:t>
          </a:r>
          <a:endParaRPr lang="en-IN" sz="9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280895" y="1612932"/>
        <a:ext cx="1273829" cy="205280"/>
      </dsp:txXfrm>
    </dsp:sp>
    <dsp:sp modelId="{2CDDF4B8-96E2-4B5C-9E76-A9DB82838B29}">
      <dsp:nvSpPr>
        <dsp:cNvPr id="0" name=""/>
        <dsp:cNvSpPr/>
      </dsp:nvSpPr>
      <dsp:spPr>
        <a:xfrm>
          <a:off x="5400299" y="1858147"/>
          <a:ext cx="1286603" cy="21805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4.1.1 ROBORN REPOSITORY</a:t>
          </a:r>
          <a:endParaRPr lang="en-IN" sz="7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06686" y="1864534"/>
        <a:ext cx="1273829" cy="205280"/>
      </dsp:txXfrm>
    </dsp:sp>
    <dsp:sp modelId="{21679C60-4F7D-4BAD-A1E5-5168205C4C36}">
      <dsp:nvSpPr>
        <dsp:cNvPr id="0" name=""/>
        <dsp:cNvSpPr/>
      </dsp:nvSpPr>
      <dsp:spPr>
        <a:xfrm>
          <a:off x="5400299" y="2109748"/>
          <a:ext cx="1286603" cy="21805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4.1.2 ROS FAMILIARIZATION</a:t>
          </a:r>
          <a:endParaRPr lang="en-IN" sz="7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06686" y="2116135"/>
        <a:ext cx="1273829" cy="205280"/>
      </dsp:txXfrm>
    </dsp:sp>
    <dsp:sp modelId="{EB0194CC-CEC5-475C-B185-158DB014BCA9}">
      <dsp:nvSpPr>
        <dsp:cNvPr id="0" name=""/>
        <dsp:cNvSpPr/>
      </dsp:nvSpPr>
      <dsp:spPr>
        <a:xfrm>
          <a:off x="5275357" y="2361350"/>
          <a:ext cx="1286603" cy="218054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4.2 DESIGN AND ANALYSIS</a:t>
          </a:r>
          <a:endParaRPr lang="en-IN" sz="9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281744" y="2367737"/>
        <a:ext cx="1273829" cy="205280"/>
      </dsp:txXfrm>
    </dsp:sp>
    <dsp:sp modelId="{191C048E-5433-45C9-A50E-43BF8FF664A8}">
      <dsp:nvSpPr>
        <dsp:cNvPr id="0" name=""/>
        <dsp:cNvSpPr/>
      </dsp:nvSpPr>
      <dsp:spPr>
        <a:xfrm>
          <a:off x="5400299" y="2612952"/>
          <a:ext cx="1286603" cy="21805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4.2.1 TASK SCHEDULE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06686" y="2619339"/>
        <a:ext cx="1273829" cy="205280"/>
      </dsp:txXfrm>
    </dsp:sp>
    <dsp:sp modelId="{C3F938EC-CB64-4024-B141-DC4CC806EFFD}">
      <dsp:nvSpPr>
        <dsp:cNvPr id="0" name=""/>
        <dsp:cNvSpPr/>
      </dsp:nvSpPr>
      <dsp:spPr>
        <a:xfrm>
          <a:off x="5400299" y="2864554"/>
          <a:ext cx="1286603" cy="218054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4.2.2  LOCALIZATION ROBORN DESIGN STUDY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06686" y="2870941"/>
        <a:ext cx="1273829" cy="205280"/>
      </dsp:txXfrm>
    </dsp:sp>
    <dsp:sp modelId="{A6FDB39E-F124-4787-B9C4-C75751EA1258}">
      <dsp:nvSpPr>
        <dsp:cNvPr id="0" name=""/>
        <dsp:cNvSpPr/>
      </dsp:nvSpPr>
      <dsp:spPr>
        <a:xfrm>
          <a:off x="5400299" y="3116155"/>
          <a:ext cx="1286603" cy="21805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4.2.3 WORLD MODEL BUILDER ROBORN DESIGN STUDY 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06686" y="3122542"/>
        <a:ext cx="1273829" cy="205280"/>
      </dsp:txXfrm>
    </dsp:sp>
    <dsp:sp modelId="{37C3C4D3-F91D-4579-82C9-4897CFE16497}">
      <dsp:nvSpPr>
        <dsp:cNvPr id="0" name=""/>
        <dsp:cNvSpPr/>
      </dsp:nvSpPr>
      <dsp:spPr>
        <a:xfrm>
          <a:off x="5400299" y="3367757"/>
          <a:ext cx="1286603" cy="21805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4.2.4 GLOBAL PLANNER ROBORN DESIGN STUDY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06686" y="3374144"/>
        <a:ext cx="1273829" cy="205280"/>
      </dsp:txXfrm>
    </dsp:sp>
    <dsp:sp modelId="{F24CF92C-F7B9-49DA-83B0-4C146C150CA1}">
      <dsp:nvSpPr>
        <dsp:cNvPr id="0" name=""/>
        <dsp:cNvSpPr/>
      </dsp:nvSpPr>
      <dsp:spPr>
        <a:xfrm>
          <a:off x="5400299" y="3619359"/>
          <a:ext cx="1286603" cy="21805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4.2.5 NAVIGATION ROBORN DESIGN STUDY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06686" y="3625746"/>
        <a:ext cx="1273829" cy="205280"/>
      </dsp:txXfrm>
    </dsp:sp>
    <dsp:sp modelId="{BA65FA06-CA03-47CF-BD5F-1293CEFED15C}">
      <dsp:nvSpPr>
        <dsp:cNvPr id="0" name=""/>
        <dsp:cNvSpPr/>
      </dsp:nvSpPr>
      <dsp:spPr>
        <a:xfrm>
          <a:off x="5278844" y="3870961"/>
          <a:ext cx="1286603" cy="218054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4.3 DEVELOPMENT</a:t>
          </a:r>
          <a:endParaRPr lang="en-IN" sz="9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285231" y="3877348"/>
        <a:ext cx="1273829" cy="205280"/>
      </dsp:txXfrm>
    </dsp:sp>
    <dsp:sp modelId="{1D81F637-EE69-4FBA-9B68-AD233084491D}">
      <dsp:nvSpPr>
        <dsp:cNvPr id="0" name=""/>
        <dsp:cNvSpPr/>
      </dsp:nvSpPr>
      <dsp:spPr>
        <a:xfrm>
          <a:off x="5391550" y="4122562"/>
          <a:ext cx="1286603" cy="218054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4.3.1 LOCALIZATION DEVELOPMENT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97937" y="4128949"/>
        <a:ext cx="1273829" cy="205280"/>
      </dsp:txXfrm>
    </dsp:sp>
    <dsp:sp modelId="{FEE48CAF-CA66-4BF8-BBA3-95A7FCD2D9E0}">
      <dsp:nvSpPr>
        <dsp:cNvPr id="0" name=""/>
        <dsp:cNvSpPr/>
      </dsp:nvSpPr>
      <dsp:spPr>
        <a:xfrm>
          <a:off x="5391550" y="4374164"/>
          <a:ext cx="1286603" cy="21805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4.3.2 WORLD MODEL BUILDER DEVELOPMENT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97937" y="4380551"/>
        <a:ext cx="1273829" cy="205280"/>
      </dsp:txXfrm>
    </dsp:sp>
    <dsp:sp modelId="{96296ED1-A8F6-40FE-8490-D007856E21DB}">
      <dsp:nvSpPr>
        <dsp:cNvPr id="0" name=""/>
        <dsp:cNvSpPr/>
      </dsp:nvSpPr>
      <dsp:spPr>
        <a:xfrm>
          <a:off x="5391550" y="4625766"/>
          <a:ext cx="1286603" cy="21805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4.3.3 GLOBAL PLANNER DEVELOPMENT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97937" y="4632153"/>
        <a:ext cx="1273829" cy="205280"/>
      </dsp:txXfrm>
    </dsp:sp>
    <dsp:sp modelId="{1C83C05B-7892-4767-89DF-681D4951E2D5}">
      <dsp:nvSpPr>
        <dsp:cNvPr id="0" name=""/>
        <dsp:cNvSpPr/>
      </dsp:nvSpPr>
      <dsp:spPr>
        <a:xfrm>
          <a:off x="5391550" y="4877368"/>
          <a:ext cx="1286603" cy="21805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4.3.4 NAVIGATION DEVELOPENT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97937" y="4883755"/>
        <a:ext cx="1273829" cy="205280"/>
      </dsp:txXfrm>
    </dsp:sp>
    <dsp:sp modelId="{91207EF2-D2A7-481A-954D-0A3078D42F48}">
      <dsp:nvSpPr>
        <dsp:cNvPr id="0" name=""/>
        <dsp:cNvSpPr/>
      </dsp:nvSpPr>
      <dsp:spPr>
        <a:xfrm>
          <a:off x="6968344" y="0"/>
          <a:ext cx="1793364" cy="536750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5 COLLABORATION </a:t>
          </a:r>
          <a:endParaRPr lang="en-IN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968344" y="0"/>
        <a:ext cx="1793364" cy="1610251"/>
      </dsp:txXfrm>
    </dsp:sp>
    <dsp:sp modelId="{5D234606-B3EF-4060-A396-3EF17FEE3C17}">
      <dsp:nvSpPr>
        <dsp:cNvPr id="0" name=""/>
        <dsp:cNvSpPr/>
      </dsp:nvSpPr>
      <dsp:spPr>
        <a:xfrm>
          <a:off x="7095936" y="1607528"/>
          <a:ext cx="1286603" cy="384151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5.1 LITERATURE REVIEW</a:t>
          </a:r>
          <a:endParaRPr lang="en-IN" sz="9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107187" y="1618779"/>
        <a:ext cx="1264101" cy="361649"/>
      </dsp:txXfrm>
    </dsp:sp>
    <dsp:sp modelId="{986F4BA1-2696-4DAB-85C8-7C438EF69858}">
      <dsp:nvSpPr>
        <dsp:cNvPr id="0" name=""/>
        <dsp:cNvSpPr/>
      </dsp:nvSpPr>
      <dsp:spPr>
        <a:xfrm>
          <a:off x="7095936" y="2050779"/>
          <a:ext cx="1286603" cy="384151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5.2 DESIGN &amp; ANALYSIS</a:t>
          </a:r>
          <a:endParaRPr lang="en-IN" sz="9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107187" y="2062030"/>
        <a:ext cx="1264101" cy="361649"/>
      </dsp:txXfrm>
    </dsp:sp>
    <dsp:sp modelId="{2BB84F6A-F1BB-4BDD-A854-38C76C8D6F4E}">
      <dsp:nvSpPr>
        <dsp:cNvPr id="0" name=""/>
        <dsp:cNvSpPr/>
      </dsp:nvSpPr>
      <dsp:spPr>
        <a:xfrm>
          <a:off x="7189858" y="2494031"/>
          <a:ext cx="1286603" cy="384151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5.2.1 ALGORITHM DESIGN FOR COLLOBORATIVE HEAD POSE FOLLOWING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01109" y="2505282"/>
        <a:ext cx="1264101" cy="361649"/>
      </dsp:txXfrm>
    </dsp:sp>
    <dsp:sp modelId="{1A668124-F27D-4856-89D7-7CA769A20270}">
      <dsp:nvSpPr>
        <dsp:cNvPr id="0" name=""/>
        <dsp:cNvSpPr/>
      </dsp:nvSpPr>
      <dsp:spPr>
        <a:xfrm>
          <a:off x="7189858" y="2937282"/>
          <a:ext cx="1286603" cy="384151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5.2.2 ALGORITHM DESIGN FOR IMAGE FUSION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01109" y="2948533"/>
        <a:ext cx="1264101" cy="361649"/>
      </dsp:txXfrm>
    </dsp:sp>
    <dsp:sp modelId="{F91B4903-285E-4665-A2AD-9E06B89931A0}">
      <dsp:nvSpPr>
        <dsp:cNvPr id="0" name=""/>
        <dsp:cNvSpPr/>
      </dsp:nvSpPr>
      <dsp:spPr>
        <a:xfrm>
          <a:off x="7095936" y="3380534"/>
          <a:ext cx="1286603" cy="384151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5.3 DEVELOPMENT</a:t>
          </a:r>
          <a:endParaRPr lang="en-IN" sz="9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107187" y="3391785"/>
        <a:ext cx="1264101" cy="361649"/>
      </dsp:txXfrm>
    </dsp:sp>
    <dsp:sp modelId="{BD4D29AE-2919-4E44-A2E5-0F5D9D3DAA48}">
      <dsp:nvSpPr>
        <dsp:cNvPr id="0" name=""/>
        <dsp:cNvSpPr/>
      </dsp:nvSpPr>
      <dsp:spPr>
        <a:xfrm>
          <a:off x="7227427" y="3823786"/>
          <a:ext cx="1286603" cy="384151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5.3.1 FACIAL EXPRESSION RECOGNITION WITH MULTIPLE CAMERAS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38678" y="3835037"/>
        <a:ext cx="1264101" cy="361649"/>
      </dsp:txXfrm>
    </dsp:sp>
    <dsp:sp modelId="{21363D40-D3C0-4129-B2C7-7E9F6FA693E5}">
      <dsp:nvSpPr>
        <dsp:cNvPr id="0" name=""/>
        <dsp:cNvSpPr/>
      </dsp:nvSpPr>
      <dsp:spPr>
        <a:xfrm>
          <a:off x="7227427" y="4267037"/>
          <a:ext cx="1286603" cy="384151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5.3.2 COLLABORATIVE HEAD POSE TRACKING 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38678" y="4278288"/>
        <a:ext cx="1264101" cy="361649"/>
      </dsp:txXfrm>
    </dsp:sp>
    <dsp:sp modelId="{CB0B5D12-E4C7-42EC-A4B2-CD48DBF44473}">
      <dsp:nvSpPr>
        <dsp:cNvPr id="0" name=""/>
        <dsp:cNvSpPr/>
      </dsp:nvSpPr>
      <dsp:spPr>
        <a:xfrm>
          <a:off x="7227427" y="4710289"/>
          <a:ext cx="1286603" cy="384151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5.3.3 OBTAIN FUSED SMILING IMAGE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38678" y="4721540"/>
        <a:ext cx="1264101" cy="361649"/>
      </dsp:txXfrm>
    </dsp:sp>
    <dsp:sp modelId="{F29F60B2-35A4-4643-AB3C-9982335D0E5C}">
      <dsp:nvSpPr>
        <dsp:cNvPr id="0" name=""/>
        <dsp:cNvSpPr/>
      </dsp:nvSpPr>
      <dsp:spPr>
        <a:xfrm>
          <a:off x="8831381" y="0"/>
          <a:ext cx="1608254" cy="5367504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6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INTEGRATION </a:t>
          </a:r>
          <a:endParaRPr lang="en-IN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831381" y="0"/>
        <a:ext cx="1608254" cy="1610251"/>
      </dsp:txXfrm>
    </dsp:sp>
    <dsp:sp modelId="{CDDE96C0-0579-49CD-9B27-975C279E41A2}">
      <dsp:nvSpPr>
        <dsp:cNvPr id="0" name=""/>
        <dsp:cNvSpPr/>
      </dsp:nvSpPr>
      <dsp:spPr>
        <a:xfrm>
          <a:off x="8917365" y="1609821"/>
          <a:ext cx="1286603" cy="43951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9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6.1 DEVELOPMENT</a:t>
          </a:r>
          <a:endParaRPr lang="en-IN" sz="9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930238" y="1622694"/>
        <a:ext cx="1260857" cy="413770"/>
      </dsp:txXfrm>
    </dsp:sp>
    <dsp:sp modelId="{FC67CE32-3FF5-4489-94C6-858FB4E914F5}">
      <dsp:nvSpPr>
        <dsp:cNvPr id="0" name=""/>
        <dsp:cNvSpPr/>
      </dsp:nvSpPr>
      <dsp:spPr>
        <a:xfrm>
          <a:off x="9058248" y="2116956"/>
          <a:ext cx="1286603" cy="43951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6.1.1 SINGLE ROBOT MECH ASSEMBLY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071121" y="2129829"/>
        <a:ext cx="1260857" cy="413770"/>
      </dsp:txXfrm>
    </dsp:sp>
    <dsp:sp modelId="{798B1919-88B0-480F-9137-31F000B10EEA}">
      <dsp:nvSpPr>
        <dsp:cNvPr id="0" name=""/>
        <dsp:cNvSpPr/>
      </dsp:nvSpPr>
      <dsp:spPr>
        <a:xfrm>
          <a:off x="9058248" y="2624091"/>
          <a:ext cx="1286603" cy="43951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6.1.2 SINGLE ROBOT MECH ASSEMBLY + DETECTION INTEGRATION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071121" y="2636964"/>
        <a:ext cx="1260857" cy="413770"/>
      </dsp:txXfrm>
    </dsp:sp>
    <dsp:sp modelId="{A0C8B418-D371-4684-A372-EB1052B1CBBC}">
      <dsp:nvSpPr>
        <dsp:cNvPr id="0" name=""/>
        <dsp:cNvSpPr/>
      </dsp:nvSpPr>
      <dsp:spPr>
        <a:xfrm>
          <a:off x="9058248" y="3131226"/>
          <a:ext cx="1286603" cy="43951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6.1.3 SINGLE ROBOT MECH ASSEMBLY + DETECTION + PLANNING-NAV INTEGRATION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071121" y="3144099"/>
        <a:ext cx="1260857" cy="413770"/>
      </dsp:txXfrm>
    </dsp:sp>
    <dsp:sp modelId="{134EF62C-CFFC-4277-BA09-75C210B4CB6C}">
      <dsp:nvSpPr>
        <dsp:cNvPr id="0" name=""/>
        <dsp:cNvSpPr/>
      </dsp:nvSpPr>
      <dsp:spPr>
        <a:xfrm>
          <a:off x="9058248" y="3638360"/>
          <a:ext cx="1286603" cy="43951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6.1.4 ALL ROBOT MECH ASSEMBLY + DETECTION INTEGRATION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071121" y="3651233"/>
        <a:ext cx="1260857" cy="413770"/>
      </dsp:txXfrm>
    </dsp:sp>
    <dsp:sp modelId="{434727B6-166B-4999-83B6-560944A804AA}">
      <dsp:nvSpPr>
        <dsp:cNvPr id="0" name=""/>
        <dsp:cNvSpPr/>
      </dsp:nvSpPr>
      <dsp:spPr>
        <a:xfrm>
          <a:off x="9058248" y="4145495"/>
          <a:ext cx="1286603" cy="43951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6.1.5 ALL ROBOT MECH ASSEMBLY + DETECTION + PLANNING NAV. INTEGRATION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071121" y="4158368"/>
        <a:ext cx="1260857" cy="413770"/>
      </dsp:txXfrm>
    </dsp:sp>
    <dsp:sp modelId="{211F01D8-080D-4C04-8B21-5037609CEF43}">
      <dsp:nvSpPr>
        <dsp:cNvPr id="0" name=""/>
        <dsp:cNvSpPr/>
      </dsp:nvSpPr>
      <dsp:spPr>
        <a:xfrm>
          <a:off x="9058248" y="4652630"/>
          <a:ext cx="1286603" cy="439516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7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6.1.6 ALL ROBOT MECH ASSEMBLY + DETECTION + PLANNING NAV. + COLLABORATION INTEGRATION</a:t>
          </a:r>
          <a:endParaRPr lang="en-IN" sz="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071121" y="4665503"/>
        <a:ext cx="1260857" cy="4137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581B8-D48B-4B3C-9CBB-EDDAC2214D21}">
      <dsp:nvSpPr>
        <dsp:cNvPr id="0" name=""/>
        <dsp:cNvSpPr/>
      </dsp:nvSpPr>
      <dsp:spPr>
        <a:xfrm>
          <a:off x="380423" y="1911968"/>
          <a:ext cx="1064365" cy="53218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Begin</a:t>
          </a:r>
          <a:endParaRPr lang="en-US" sz="1100" b="0" kern="1200" dirty="0"/>
        </a:p>
      </dsp:txBody>
      <dsp:txXfrm>
        <a:off x="396010" y="1927555"/>
        <a:ext cx="1033191" cy="501008"/>
      </dsp:txXfrm>
    </dsp:sp>
    <dsp:sp modelId="{234F093F-7982-41AD-ACB6-8F89138658FF}">
      <dsp:nvSpPr>
        <dsp:cNvPr id="0" name=""/>
        <dsp:cNvSpPr/>
      </dsp:nvSpPr>
      <dsp:spPr>
        <a:xfrm rot="8164789">
          <a:off x="157681" y="2696431"/>
          <a:ext cx="1496370" cy="1221"/>
        </a:xfrm>
        <a:custGeom>
          <a:avLst/>
          <a:gdLst/>
          <a:ahLst/>
          <a:cxnLst/>
          <a:rect l="0" t="0" r="0" b="0"/>
          <a:pathLst>
            <a:path>
              <a:moveTo>
                <a:pt x="0" y="610"/>
              </a:moveTo>
              <a:lnTo>
                <a:pt x="1496370" y="610"/>
              </a:lnTo>
            </a:path>
          </a:pathLst>
        </a:custGeom>
        <a:noFill/>
        <a:ln w="12700" cap="flat" cmpd="sng" algn="ctr">
          <a:noFill/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/>
        </a:p>
      </dsp:txBody>
      <dsp:txXfrm rot="10800000">
        <a:off x="868457" y="2659633"/>
        <a:ext cx="74818" cy="74818"/>
      </dsp:txXfrm>
    </dsp:sp>
    <dsp:sp modelId="{5AF944A8-8E8A-4FAB-B1F3-ABDDD935CF62}">
      <dsp:nvSpPr>
        <dsp:cNvPr id="0" name=""/>
        <dsp:cNvSpPr/>
      </dsp:nvSpPr>
      <dsp:spPr>
        <a:xfrm>
          <a:off x="366943" y="2949933"/>
          <a:ext cx="1064365" cy="532182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Procure Parts</a:t>
          </a:r>
          <a:endParaRPr lang="en-US" sz="1100" b="0" kern="1200" dirty="0"/>
        </a:p>
      </dsp:txBody>
      <dsp:txXfrm>
        <a:off x="382530" y="2965520"/>
        <a:ext cx="1033191" cy="501008"/>
      </dsp:txXfrm>
    </dsp:sp>
    <dsp:sp modelId="{61E8955E-F270-47AF-B65C-9FF9070BBE46}">
      <dsp:nvSpPr>
        <dsp:cNvPr id="0" name=""/>
        <dsp:cNvSpPr/>
      </dsp:nvSpPr>
      <dsp:spPr>
        <a:xfrm rot="16888043">
          <a:off x="591418" y="2188036"/>
          <a:ext cx="2096608" cy="1221"/>
        </a:xfrm>
        <a:custGeom>
          <a:avLst/>
          <a:gdLst/>
          <a:ahLst/>
          <a:cxnLst/>
          <a:rect l="0" t="0" r="0" b="0"/>
          <a:pathLst>
            <a:path>
              <a:moveTo>
                <a:pt x="0" y="610"/>
              </a:moveTo>
              <a:lnTo>
                <a:pt x="2096608" y="61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/>
        </a:p>
      </dsp:txBody>
      <dsp:txXfrm>
        <a:off x="1587307" y="2136232"/>
        <a:ext cx="104830" cy="104830"/>
      </dsp:txXfrm>
    </dsp:sp>
    <dsp:sp modelId="{9ACA0FD8-9F12-4924-9E9A-AB7DCFF99813}">
      <dsp:nvSpPr>
        <dsp:cNvPr id="0" name=""/>
        <dsp:cNvSpPr/>
      </dsp:nvSpPr>
      <dsp:spPr>
        <a:xfrm>
          <a:off x="1848136" y="895178"/>
          <a:ext cx="1064365" cy="53218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3D CAD Model of PTZ </a:t>
          </a:r>
          <a:r>
            <a:rPr lang="en-US" sz="1100" b="0" kern="1200" dirty="0" err="1" smtClean="0"/>
            <a:t>Unit+Turtlebot</a:t>
          </a:r>
          <a:r>
            <a:rPr lang="en-US" sz="1100" b="0" kern="1200" dirty="0" smtClean="0"/>
            <a:t> Assembly</a:t>
          </a:r>
          <a:endParaRPr lang="en-US" sz="1100" b="0" kern="1200" dirty="0"/>
        </a:p>
      </dsp:txBody>
      <dsp:txXfrm>
        <a:off x="1863723" y="910765"/>
        <a:ext cx="1033191" cy="501008"/>
      </dsp:txXfrm>
    </dsp:sp>
    <dsp:sp modelId="{06FCBFE5-A6A1-4FE1-BB6E-C72E1098C938}">
      <dsp:nvSpPr>
        <dsp:cNvPr id="0" name=""/>
        <dsp:cNvSpPr/>
      </dsp:nvSpPr>
      <dsp:spPr>
        <a:xfrm>
          <a:off x="2912502" y="1160659"/>
          <a:ext cx="91111" cy="1221"/>
        </a:xfrm>
        <a:custGeom>
          <a:avLst/>
          <a:gdLst/>
          <a:ahLst/>
          <a:cxnLst/>
          <a:rect l="0" t="0" r="0" b="0"/>
          <a:pathLst>
            <a:path>
              <a:moveTo>
                <a:pt x="0" y="610"/>
              </a:moveTo>
              <a:lnTo>
                <a:pt x="91111" y="61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/>
        </a:p>
      </dsp:txBody>
      <dsp:txXfrm>
        <a:off x="2955779" y="1158991"/>
        <a:ext cx="4555" cy="4555"/>
      </dsp:txXfrm>
    </dsp:sp>
    <dsp:sp modelId="{0CF2FDC1-51B9-4FAF-A42C-99E56E03F2FF}">
      <dsp:nvSpPr>
        <dsp:cNvPr id="0" name=""/>
        <dsp:cNvSpPr/>
      </dsp:nvSpPr>
      <dsp:spPr>
        <a:xfrm>
          <a:off x="3003613" y="895178"/>
          <a:ext cx="1064365" cy="53218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Design Single PTZ unit</a:t>
          </a:r>
          <a:endParaRPr lang="en-US" sz="1100" b="0" kern="1200" dirty="0"/>
        </a:p>
      </dsp:txBody>
      <dsp:txXfrm>
        <a:off x="3019200" y="910765"/>
        <a:ext cx="1033191" cy="501008"/>
      </dsp:txXfrm>
    </dsp:sp>
    <dsp:sp modelId="{6337CC7F-D463-4E6F-BF7D-8A14273CE5A9}">
      <dsp:nvSpPr>
        <dsp:cNvPr id="0" name=""/>
        <dsp:cNvSpPr/>
      </dsp:nvSpPr>
      <dsp:spPr>
        <a:xfrm>
          <a:off x="4067979" y="1160659"/>
          <a:ext cx="106935" cy="1221"/>
        </a:xfrm>
        <a:custGeom>
          <a:avLst/>
          <a:gdLst/>
          <a:ahLst/>
          <a:cxnLst/>
          <a:rect l="0" t="0" r="0" b="0"/>
          <a:pathLst>
            <a:path>
              <a:moveTo>
                <a:pt x="0" y="610"/>
              </a:moveTo>
              <a:lnTo>
                <a:pt x="106935" y="61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/>
        </a:p>
      </dsp:txBody>
      <dsp:txXfrm>
        <a:off x="4118773" y="1158596"/>
        <a:ext cx="5346" cy="5346"/>
      </dsp:txXfrm>
    </dsp:sp>
    <dsp:sp modelId="{57A5E785-9631-4464-B488-4BCD94C2C5F0}">
      <dsp:nvSpPr>
        <dsp:cNvPr id="0" name=""/>
        <dsp:cNvSpPr/>
      </dsp:nvSpPr>
      <dsp:spPr>
        <a:xfrm>
          <a:off x="4174914" y="895178"/>
          <a:ext cx="1064365" cy="53218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Assemble PTZ unit on </a:t>
          </a:r>
          <a:r>
            <a:rPr lang="en-US" sz="1100" b="0" kern="1200" dirty="0" err="1" smtClean="0"/>
            <a:t>Turtlebot</a:t>
          </a:r>
          <a:r>
            <a:rPr lang="en-US" sz="1100" b="0" kern="1200" dirty="0" smtClean="0"/>
            <a:t> </a:t>
          </a:r>
          <a:endParaRPr lang="en-US" sz="1100" b="0" kern="1200" dirty="0"/>
        </a:p>
      </dsp:txBody>
      <dsp:txXfrm>
        <a:off x="4190501" y="910765"/>
        <a:ext cx="1033191" cy="501008"/>
      </dsp:txXfrm>
    </dsp:sp>
    <dsp:sp modelId="{E8E3931D-D8A2-4FAA-8A80-30A570AF4F61}">
      <dsp:nvSpPr>
        <dsp:cNvPr id="0" name=""/>
        <dsp:cNvSpPr/>
      </dsp:nvSpPr>
      <dsp:spPr>
        <a:xfrm>
          <a:off x="5239280" y="1160659"/>
          <a:ext cx="114848" cy="1221"/>
        </a:xfrm>
        <a:custGeom>
          <a:avLst/>
          <a:gdLst/>
          <a:ahLst/>
          <a:cxnLst/>
          <a:rect l="0" t="0" r="0" b="0"/>
          <a:pathLst>
            <a:path>
              <a:moveTo>
                <a:pt x="0" y="610"/>
              </a:moveTo>
              <a:lnTo>
                <a:pt x="114848" y="61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/>
        </a:p>
      </dsp:txBody>
      <dsp:txXfrm>
        <a:off x="5293833" y="1158398"/>
        <a:ext cx="5742" cy="5742"/>
      </dsp:txXfrm>
    </dsp:sp>
    <dsp:sp modelId="{BB183A82-B2FC-44AC-BD87-4D54F63495D4}">
      <dsp:nvSpPr>
        <dsp:cNvPr id="0" name=""/>
        <dsp:cNvSpPr/>
      </dsp:nvSpPr>
      <dsp:spPr>
        <a:xfrm>
          <a:off x="5354128" y="895178"/>
          <a:ext cx="1064365" cy="53218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Design 4 more PTZ units</a:t>
          </a:r>
          <a:endParaRPr lang="en-US" sz="1100" b="0" kern="1200" dirty="0"/>
        </a:p>
      </dsp:txBody>
      <dsp:txXfrm>
        <a:off x="5369715" y="910765"/>
        <a:ext cx="1033191" cy="501008"/>
      </dsp:txXfrm>
    </dsp:sp>
    <dsp:sp modelId="{195C601C-79C7-4328-8B2C-03BBB1F3BDF0}">
      <dsp:nvSpPr>
        <dsp:cNvPr id="0" name=""/>
        <dsp:cNvSpPr/>
      </dsp:nvSpPr>
      <dsp:spPr>
        <a:xfrm>
          <a:off x="6418494" y="1160659"/>
          <a:ext cx="99023" cy="1221"/>
        </a:xfrm>
        <a:custGeom>
          <a:avLst/>
          <a:gdLst/>
          <a:ahLst/>
          <a:cxnLst/>
          <a:rect l="0" t="0" r="0" b="0"/>
          <a:pathLst>
            <a:path>
              <a:moveTo>
                <a:pt x="0" y="610"/>
              </a:moveTo>
              <a:lnTo>
                <a:pt x="99023" y="61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 dirty="0"/>
        </a:p>
      </dsp:txBody>
      <dsp:txXfrm>
        <a:off x="6465530" y="1158793"/>
        <a:ext cx="4951" cy="4951"/>
      </dsp:txXfrm>
    </dsp:sp>
    <dsp:sp modelId="{63FF41DF-FCD5-4DA8-8819-886CCF58080E}">
      <dsp:nvSpPr>
        <dsp:cNvPr id="0" name=""/>
        <dsp:cNvSpPr/>
      </dsp:nvSpPr>
      <dsp:spPr>
        <a:xfrm>
          <a:off x="6517518" y="895178"/>
          <a:ext cx="1064365" cy="53218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Assemble PTZ units on all </a:t>
          </a:r>
          <a:r>
            <a:rPr lang="en-US" sz="1100" b="0" kern="1200" dirty="0" err="1" smtClean="0"/>
            <a:t>turtlebots</a:t>
          </a:r>
          <a:endParaRPr lang="en-US" sz="1100" b="0" kern="1200" dirty="0"/>
        </a:p>
      </dsp:txBody>
      <dsp:txXfrm>
        <a:off x="6533105" y="910765"/>
        <a:ext cx="1033191" cy="501008"/>
      </dsp:txXfrm>
    </dsp:sp>
    <dsp:sp modelId="{CE6139B9-E422-41A0-A05A-18E129D6C92E}">
      <dsp:nvSpPr>
        <dsp:cNvPr id="0" name=""/>
        <dsp:cNvSpPr/>
      </dsp:nvSpPr>
      <dsp:spPr>
        <a:xfrm rot="17235832">
          <a:off x="946958" y="2557690"/>
          <a:ext cx="1377507" cy="1221"/>
        </a:xfrm>
        <a:custGeom>
          <a:avLst/>
          <a:gdLst/>
          <a:ahLst/>
          <a:cxnLst/>
          <a:rect l="0" t="0" r="0" b="0"/>
          <a:pathLst>
            <a:path>
              <a:moveTo>
                <a:pt x="0" y="610"/>
              </a:moveTo>
              <a:lnTo>
                <a:pt x="1377507" y="61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/>
        </a:p>
      </dsp:txBody>
      <dsp:txXfrm>
        <a:off x="1601274" y="2523863"/>
        <a:ext cx="68875" cy="68875"/>
      </dsp:txXfrm>
    </dsp:sp>
    <dsp:sp modelId="{76AB782C-E2DA-403D-A716-7935D42F8C82}">
      <dsp:nvSpPr>
        <dsp:cNvPr id="0" name=""/>
        <dsp:cNvSpPr/>
      </dsp:nvSpPr>
      <dsp:spPr>
        <a:xfrm>
          <a:off x="1840115" y="1634485"/>
          <a:ext cx="1064365" cy="53218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Detect human within a specified range(using </a:t>
          </a:r>
          <a:r>
            <a:rPr lang="en-US" sz="1100" b="0" kern="1200" dirty="0" err="1" smtClean="0"/>
            <a:t>apriltag</a:t>
          </a:r>
          <a:r>
            <a:rPr lang="en-US" sz="1100" b="0" kern="1200" dirty="0" smtClean="0"/>
            <a:t>)</a:t>
          </a:r>
          <a:endParaRPr lang="en-US" sz="1100" b="0" kern="1200" dirty="0"/>
        </a:p>
      </dsp:txBody>
      <dsp:txXfrm>
        <a:off x="1855702" y="1650072"/>
        <a:ext cx="1033191" cy="501008"/>
      </dsp:txXfrm>
    </dsp:sp>
    <dsp:sp modelId="{4EF1D345-B922-4EBD-BCA1-A6185456D2D7}">
      <dsp:nvSpPr>
        <dsp:cNvPr id="0" name=""/>
        <dsp:cNvSpPr/>
      </dsp:nvSpPr>
      <dsp:spPr>
        <a:xfrm rot="274112">
          <a:off x="2904323" y="1903922"/>
          <a:ext cx="99339" cy="1221"/>
        </a:xfrm>
        <a:custGeom>
          <a:avLst/>
          <a:gdLst/>
          <a:ahLst/>
          <a:cxnLst/>
          <a:rect l="0" t="0" r="0" b="0"/>
          <a:pathLst>
            <a:path>
              <a:moveTo>
                <a:pt x="0" y="610"/>
              </a:moveTo>
              <a:lnTo>
                <a:pt x="99339" y="61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/>
        </a:p>
      </dsp:txBody>
      <dsp:txXfrm>
        <a:off x="2951509" y="1902050"/>
        <a:ext cx="4966" cy="4966"/>
      </dsp:txXfrm>
    </dsp:sp>
    <dsp:sp modelId="{8934C909-5281-4654-9C60-DF3ABE1A1F05}">
      <dsp:nvSpPr>
        <dsp:cNvPr id="0" name=""/>
        <dsp:cNvSpPr/>
      </dsp:nvSpPr>
      <dsp:spPr>
        <a:xfrm>
          <a:off x="3003505" y="1642398"/>
          <a:ext cx="1064365" cy="53218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Interface webcam with </a:t>
          </a:r>
          <a:r>
            <a:rPr lang="en-US" sz="1100" b="0" kern="1200" dirty="0" err="1" smtClean="0"/>
            <a:t>intraface</a:t>
          </a:r>
          <a:endParaRPr lang="en-US" sz="1100" b="0" kern="1200" dirty="0"/>
        </a:p>
      </dsp:txBody>
      <dsp:txXfrm>
        <a:off x="3019092" y="1657985"/>
        <a:ext cx="1033191" cy="501008"/>
      </dsp:txXfrm>
    </dsp:sp>
    <dsp:sp modelId="{BF11CDC2-8186-4FDD-BA11-EFF153AA5E4E}">
      <dsp:nvSpPr>
        <dsp:cNvPr id="0" name=""/>
        <dsp:cNvSpPr/>
      </dsp:nvSpPr>
      <dsp:spPr>
        <a:xfrm>
          <a:off x="4067870" y="1907879"/>
          <a:ext cx="106936" cy="1221"/>
        </a:xfrm>
        <a:custGeom>
          <a:avLst/>
          <a:gdLst/>
          <a:ahLst/>
          <a:cxnLst/>
          <a:rect l="0" t="0" r="0" b="0"/>
          <a:pathLst>
            <a:path>
              <a:moveTo>
                <a:pt x="0" y="610"/>
              </a:moveTo>
              <a:lnTo>
                <a:pt x="106936" y="61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/>
        </a:p>
      </dsp:txBody>
      <dsp:txXfrm>
        <a:off x="4118665" y="1905816"/>
        <a:ext cx="5346" cy="5346"/>
      </dsp:txXfrm>
    </dsp:sp>
    <dsp:sp modelId="{B13C6201-F08D-4693-ABA6-A4C8AD1E5120}">
      <dsp:nvSpPr>
        <dsp:cNvPr id="0" name=""/>
        <dsp:cNvSpPr/>
      </dsp:nvSpPr>
      <dsp:spPr>
        <a:xfrm>
          <a:off x="4174807" y="1642398"/>
          <a:ext cx="1064365" cy="53218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Detect head pose</a:t>
          </a:r>
          <a:endParaRPr lang="en-US" sz="1100" b="0" kern="1200" dirty="0"/>
        </a:p>
      </dsp:txBody>
      <dsp:txXfrm>
        <a:off x="4190394" y="1657985"/>
        <a:ext cx="1033191" cy="501008"/>
      </dsp:txXfrm>
    </dsp:sp>
    <dsp:sp modelId="{82429A45-B28E-4525-A7D9-60E91F5CF8FF}">
      <dsp:nvSpPr>
        <dsp:cNvPr id="0" name=""/>
        <dsp:cNvSpPr/>
      </dsp:nvSpPr>
      <dsp:spPr>
        <a:xfrm>
          <a:off x="5239172" y="1907879"/>
          <a:ext cx="106933" cy="1221"/>
        </a:xfrm>
        <a:custGeom>
          <a:avLst/>
          <a:gdLst/>
          <a:ahLst/>
          <a:cxnLst/>
          <a:rect l="0" t="0" r="0" b="0"/>
          <a:pathLst>
            <a:path>
              <a:moveTo>
                <a:pt x="0" y="610"/>
              </a:moveTo>
              <a:lnTo>
                <a:pt x="106933" y="61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/>
        </a:p>
      </dsp:txBody>
      <dsp:txXfrm>
        <a:off x="5289966" y="1905816"/>
        <a:ext cx="5346" cy="5346"/>
      </dsp:txXfrm>
    </dsp:sp>
    <dsp:sp modelId="{D8C3EE2B-96D5-4F12-9285-5BF3D5BEC19C}">
      <dsp:nvSpPr>
        <dsp:cNvPr id="0" name=""/>
        <dsp:cNvSpPr/>
      </dsp:nvSpPr>
      <dsp:spPr>
        <a:xfrm>
          <a:off x="5346106" y="1642398"/>
          <a:ext cx="1064365" cy="53218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Detect and recognize facial expressions using </a:t>
          </a:r>
          <a:r>
            <a:rPr lang="en-US" sz="1100" b="0" kern="1200" dirty="0" err="1" smtClean="0"/>
            <a:t>intraface</a:t>
          </a:r>
          <a:endParaRPr lang="en-US" sz="1100" b="0" kern="1200" dirty="0"/>
        </a:p>
      </dsp:txBody>
      <dsp:txXfrm>
        <a:off x="5361693" y="1657985"/>
        <a:ext cx="1033191" cy="501008"/>
      </dsp:txXfrm>
    </dsp:sp>
    <dsp:sp modelId="{51D50452-7B4D-48BE-BF75-0339FD1B1FEF}">
      <dsp:nvSpPr>
        <dsp:cNvPr id="0" name=""/>
        <dsp:cNvSpPr/>
      </dsp:nvSpPr>
      <dsp:spPr>
        <a:xfrm>
          <a:off x="6410472" y="1907879"/>
          <a:ext cx="91112" cy="1221"/>
        </a:xfrm>
        <a:custGeom>
          <a:avLst/>
          <a:gdLst/>
          <a:ahLst/>
          <a:cxnLst/>
          <a:rect l="0" t="0" r="0" b="0"/>
          <a:pathLst>
            <a:path>
              <a:moveTo>
                <a:pt x="0" y="610"/>
              </a:moveTo>
              <a:lnTo>
                <a:pt x="91112" y="61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/>
        </a:p>
      </dsp:txBody>
      <dsp:txXfrm>
        <a:off x="6453750" y="1906211"/>
        <a:ext cx="4555" cy="4555"/>
      </dsp:txXfrm>
    </dsp:sp>
    <dsp:sp modelId="{7118A7F1-DCEE-46D7-9CC9-445F73333829}">
      <dsp:nvSpPr>
        <dsp:cNvPr id="0" name=""/>
        <dsp:cNvSpPr/>
      </dsp:nvSpPr>
      <dsp:spPr>
        <a:xfrm>
          <a:off x="6501585" y="1642398"/>
          <a:ext cx="1064365" cy="53218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Combine inputs from multiple cameras</a:t>
          </a:r>
          <a:endParaRPr lang="en-US" sz="1100" b="0" kern="1200" dirty="0"/>
        </a:p>
      </dsp:txBody>
      <dsp:txXfrm>
        <a:off x="6517172" y="1657985"/>
        <a:ext cx="1033191" cy="501008"/>
      </dsp:txXfrm>
    </dsp:sp>
    <dsp:sp modelId="{996F740D-4359-42E4-97F4-C55E1A92DDDB}">
      <dsp:nvSpPr>
        <dsp:cNvPr id="0" name=""/>
        <dsp:cNvSpPr/>
      </dsp:nvSpPr>
      <dsp:spPr>
        <a:xfrm>
          <a:off x="7565950" y="1907879"/>
          <a:ext cx="106932" cy="1221"/>
        </a:xfrm>
        <a:custGeom>
          <a:avLst/>
          <a:gdLst/>
          <a:ahLst/>
          <a:cxnLst/>
          <a:rect l="0" t="0" r="0" b="0"/>
          <a:pathLst>
            <a:path>
              <a:moveTo>
                <a:pt x="0" y="610"/>
              </a:moveTo>
              <a:lnTo>
                <a:pt x="106932" y="61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/>
        </a:p>
      </dsp:txBody>
      <dsp:txXfrm>
        <a:off x="7616743" y="1905816"/>
        <a:ext cx="5346" cy="5346"/>
      </dsp:txXfrm>
    </dsp:sp>
    <dsp:sp modelId="{62334164-30A5-4BB0-9B8B-0CF6E26B5A44}">
      <dsp:nvSpPr>
        <dsp:cNvPr id="0" name=""/>
        <dsp:cNvSpPr/>
      </dsp:nvSpPr>
      <dsp:spPr>
        <a:xfrm>
          <a:off x="7672883" y="1642398"/>
          <a:ext cx="1064365" cy="53218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Estimate smile percentage collaboratively</a:t>
          </a:r>
          <a:endParaRPr lang="en-US" sz="1100" b="0" kern="1200" dirty="0"/>
        </a:p>
      </dsp:txBody>
      <dsp:txXfrm>
        <a:off x="7688470" y="1657985"/>
        <a:ext cx="1033191" cy="501008"/>
      </dsp:txXfrm>
    </dsp:sp>
    <dsp:sp modelId="{E3E83C1D-319F-45F2-96D0-8336A5F88AE2}">
      <dsp:nvSpPr>
        <dsp:cNvPr id="0" name=""/>
        <dsp:cNvSpPr/>
      </dsp:nvSpPr>
      <dsp:spPr>
        <a:xfrm rot="4043265">
          <a:off x="8323260" y="2528772"/>
          <a:ext cx="1345195" cy="1221"/>
        </a:xfrm>
        <a:custGeom>
          <a:avLst/>
          <a:gdLst/>
          <a:ahLst/>
          <a:cxnLst/>
          <a:rect l="0" t="0" r="0" b="0"/>
          <a:pathLst>
            <a:path>
              <a:moveTo>
                <a:pt x="0" y="610"/>
              </a:moveTo>
              <a:lnTo>
                <a:pt x="1345195" y="61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/>
        </a:p>
      </dsp:txBody>
      <dsp:txXfrm>
        <a:off x="8962228" y="2495753"/>
        <a:ext cx="67259" cy="67259"/>
      </dsp:txXfrm>
    </dsp:sp>
    <dsp:sp modelId="{F357F180-B356-41FA-A611-0D86A4B9E2B3}">
      <dsp:nvSpPr>
        <dsp:cNvPr id="0" name=""/>
        <dsp:cNvSpPr/>
      </dsp:nvSpPr>
      <dsp:spPr>
        <a:xfrm>
          <a:off x="9254467" y="2884185"/>
          <a:ext cx="1064365" cy="532182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Integrate</a:t>
          </a:r>
          <a:endParaRPr lang="en-US" sz="1100" b="0" kern="1200" dirty="0"/>
        </a:p>
      </dsp:txBody>
      <dsp:txXfrm>
        <a:off x="9270054" y="2899772"/>
        <a:ext cx="1033191" cy="501008"/>
      </dsp:txXfrm>
    </dsp:sp>
    <dsp:sp modelId="{D0650856-A957-4D32-9B93-F2AB27136394}">
      <dsp:nvSpPr>
        <dsp:cNvPr id="0" name=""/>
        <dsp:cNvSpPr/>
      </dsp:nvSpPr>
      <dsp:spPr>
        <a:xfrm rot="6">
          <a:off x="10318832" y="3149666"/>
          <a:ext cx="257192" cy="1221"/>
        </a:xfrm>
        <a:custGeom>
          <a:avLst/>
          <a:gdLst/>
          <a:ahLst/>
          <a:cxnLst/>
          <a:rect l="0" t="0" r="0" b="0"/>
          <a:pathLst>
            <a:path>
              <a:moveTo>
                <a:pt x="0" y="610"/>
              </a:moveTo>
              <a:lnTo>
                <a:pt x="257192" y="61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/>
        </a:p>
      </dsp:txBody>
      <dsp:txXfrm>
        <a:off x="10440999" y="3143847"/>
        <a:ext cx="12859" cy="12859"/>
      </dsp:txXfrm>
    </dsp:sp>
    <dsp:sp modelId="{0DB62629-5E9D-46EA-8F49-B32BEDFAA481}">
      <dsp:nvSpPr>
        <dsp:cNvPr id="0" name=""/>
        <dsp:cNvSpPr/>
      </dsp:nvSpPr>
      <dsp:spPr>
        <a:xfrm>
          <a:off x="10576025" y="2884186"/>
          <a:ext cx="1064365" cy="532182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Click Photo</a:t>
          </a:r>
          <a:endParaRPr lang="en-US" sz="1100" b="0" kern="1200" dirty="0"/>
        </a:p>
      </dsp:txBody>
      <dsp:txXfrm>
        <a:off x="10591612" y="2899773"/>
        <a:ext cx="1033191" cy="501008"/>
      </dsp:txXfrm>
    </dsp:sp>
    <dsp:sp modelId="{549EA1D3-DB19-44C5-8A85-6D9F6F76BD07}">
      <dsp:nvSpPr>
        <dsp:cNvPr id="0" name=""/>
        <dsp:cNvSpPr/>
      </dsp:nvSpPr>
      <dsp:spPr>
        <a:xfrm rot="13391919">
          <a:off x="10382625" y="2651699"/>
          <a:ext cx="1454919" cy="1221"/>
        </a:xfrm>
        <a:custGeom>
          <a:avLst/>
          <a:gdLst/>
          <a:ahLst/>
          <a:cxnLst/>
          <a:rect l="0" t="0" r="0" b="0"/>
          <a:pathLst>
            <a:path>
              <a:moveTo>
                <a:pt x="0" y="610"/>
              </a:moveTo>
              <a:lnTo>
                <a:pt x="1454919" y="610"/>
              </a:lnTo>
            </a:path>
          </a:pathLst>
        </a:custGeom>
        <a:noFill/>
        <a:ln w="12700" cap="flat" cmpd="sng" algn="ctr">
          <a:noFill/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/>
        </a:p>
      </dsp:txBody>
      <dsp:txXfrm rot="10800000">
        <a:off x="11073711" y="2615936"/>
        <a:ext cx="72745" cy="72745"/>
      </dsp:txXfrm>
    </dsp:sp>
    <dsp:sp modelId="{9BAA00E6-706B-4B89-9EE7-4050CEB8F84B}">
      <dsp:nvSpPr>
        <dsp:cNvPr id="0" name=""/>
        <dsp:cNvSpPr/>
      </dsp:nvSpPr>
      <dsp:spPr>
        <a:xfrm>
          <a:off x="10579777" y="1888250"/>
          <a:ext cx="1064365" cy="53218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End</a:t>
          </a:r>
          <a:endParaRPr lang="en-US" sz="1100" b="0" kern="1200" dirty="0"/>
        </a:p>
      </dsp:txBody>
      <dsp:txXfrm>
        <a:off x="10595364" y="1903837"/>
        <a:ext cx="1033191" cy="501008"/>
      </dsp:txXfrm>
    </dsp:sp>
    <dsp:sp modelId="{72B0FFCD-F0FE-4761-BE81-71B22B3859A9}">
      <dsp:nvSpPr>
        <dsp:cNvPr id="0" name=""/>
        <dsp:cNvSpPr/>
      </dsp:nvSpPr>
      <dsp:spPr>
        <a:xfrm rot="3805551">
          <a:off x="1172269" y="3634624"/>
          <a:ext cx="937456" cy="1221"/>
        </a:xfrm>
        <a:custGeom>
          <a:avLst/>
          <a:gdLst/>
          <a:ahLst/>
          <a:cxnLst/>
          <a:rect l="0" t="0" r="0" b="0"/>
          <a:pathLst>
            <a:path>
              <a:moveTo>
                <a:pt x="0" y="610"/>
              </a:moveTo>
              <a:lnTo>
                <a:pt x="937456" y="61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/>
        </a:p>
      </dsp:txBody>
      <dsp:txXfrm>
        <a:off x="1617561" y="3611798"/>
        <a:ext cx="46872" cy="46872"/>
      </dsp:txXfrm>
    </dsp:sp>
    <dsp:sp modelId="{94C548F2-CB3E-4539-925E-1E7D7B71DE22}">
      <dsp:nvSpPr>
        <dsp:cNvPr id="0" name=""/>
        <dsp:cNvSpPr/>
      </dsp:nvSpPr>
      <dsp:spPr>
        <a:xfrm>
          <a:off x="1850686" y="3788353"/>
          <a:ext cx="1064365" cy="53218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err="1" smtClean="0"/>
            <a:t>Caliberate</a:t>
          </a:r>
          <a:r>
            <a:rPr lang="en-US" sz="1100" b="0" kern="1200" dirty="0" smtClean="0"/>
            <a:t> Wheel/IMU odometry</a:t>
          </a:r>
          <a:endParaRPr lang="en-US" sz="1100" b="0" kern="1200" dirty="0"/>
        </a:p>
      </dsp:txBody>
      <dsp:txXfrm>
        <a:off x="1866273" y="3803940"/>
        <a:ext cx="1033191" cy="501008"/>
      </dsp:txXfrm>
    </dsp:sp>
    <dsp:sp modelId="{CACAA746-B3F2-4132-94DD-23F86B322EBB}">
      <dsp:nvSpPr>
        <dsp:cNvPr id="0" name=""/>
        <dsp:cNvSpPr/>
      </dsp:nvSpPr>
      <dsp:spPr>
        <a:xfrm rot="21554024">
          <a:off x="2915046" y="4053108"/>
          <a:ext cx="108615" cy="1221"/>
        </a:xfrm>
        <a:custGeom>
          <a:avLst/>
          <a:gdLst/>
          <a:ahLst/>
          <a:cxnLst/>
          <a:rect l="0" t="0" r="0" b="0"/>
          <a:pathLst>
            <a:path>
              <a:moveTo>
                <a:pt x="0" y="610"/>
              </a:moveTo>
              <a:lnTo>
                <a:pt x="108615" y="61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/>
        </a:p>
      </dsp:txBody>
      <dsp:txXfrm>
        <a:off x="2966639" y="4051003"/>
        <a:ext cx="5430" cy="5430"/>
      </dsp:txXfrm>
    </dsp:sp>
    <dsp:sp modelId="{A4DA7D26-B028-4403-83DB-A92B0AB90E33}">
      <dsp:nvSpPr>
        <dsp:cNvPr id="0" name=""/>
        <dsp:cNvSpPr/>
      </dsp:nvSpPr>
      <dsp:spPr>
        <a:xfrm>
          <a:off x="3023658" y="3786901"/>
          <a:ext cx="1064365" cy="53218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Absolute April Tag localization on single robot</a:t>
          </a:r>
          <a:endParaRPr lang="en-US" sz="1100" b="0" kern="1200" dirty="0"/>
        </a:p>
      </dsp:txBody>
      <dsp:txXfrm>
        <a:off x="3039245" y="3802488"/>
        <a:ext cx="1033191" cy="501008"/>
      </dsp:txXfrm>
    </dsp:sp>
    <dsp:sp modelId="{E1A6C407-22D5-48B6-B80E-BA3C7532CEB7}">
      <dsp:nvSpPr>
        <dsp:cNvPr id="0" name=""/>
        <dsp:cNvSpPr/>
      </dsp:nvSpPr>
      <dsp:spPr>
        <a:xfrm rot="21599801">
          <a:off x="4088023" y="4052379"/>
          <a:ext cx="100508" cy="1221"/>
        </a:xfrm>
        <a:custGeom>
          <a:avLst/>
          <a:gdLst/>
          <a:ahLst/>
          <a:cxnLst/>
          <a:rect l="0" t="0" r="0" b="0"/>
          <a:pathLst>
            <a:path>
              <a:moveTo>
                <a:pt x="0" y="610"/>
              </a:moveTo>
              <a:lnTo>
                <a:pt x="100508" y="61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/>
        </a:p>
      </dsp:txBody>
      <dsp:txXfrm>
        <a:off x="4135765" y="4050477"/>
        <a:ext cx="5025" cy="5025"/>
      </dsp:txXfrm>
    </dsp:sp>
    <dsp:sp modelId="{77578395-1ECD-41ED-A1FC-3D1B09D797FE}">
      <dsp:nvSpPr>
        <dsp:cNvPr id="0" name=""/>
        <dsp:cNvSpPr/>
      </dsp:nvSpPr>
      <dsp:spPr>
        <a:xfrm>
          <a:off x="4188532" y="3786895"/>
          <a:ext cx="1064365" cy="53218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Design World Model Builder</a:t>
          </a:r>
          <a:endParaRPr lang="en-US" sz="1100" b="0" kern="1200" dirty="0"/>
        </a:p>
      </dsp:txBody>
      <dsp:txXfrm>
        <a:off x="4204119" y="3802482"/>
        <a:ext cx="1033191" cy="501008"/>
      </dsp:txXfrm>
    </dsp:sp>
    <dsp:sp modelId="{6C9F3134-6621-4B99-9ACB-752E3371A4D8}">
      <dsp:nvSpPr>
        <dsp:cNvPr id="0" name=""/>
        <dsp:cNvSpPr/>
      </dsp:nvSpPr>
      <dsp:spPr>
        <a:xfrm rot="21553854">
          <a:off x="5252893" y="4051647"/>
          <a:ext cx="108615" cy="1221"/>
        </a:xfrm>
        <a:custGeom>
          <a:avLst/>
          <a:gdLst/>
          <a:ahLst/>
          <a:cxnLst/>
          <a:rect l="0" t="0" r="0" b="0"/>
          <a:pathLst>
            <a:path>
              <a:moveTo>
                <a:pt x="0" y="610"/>
              </a:moveTo>
              <a:lnTo>
                <a:pt x="108615" y="61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/>
        </a:p>
      </dsp:txBody>
      <dsp:txXfrm>
        <a:off x="5304485" y="4049542"/>
        <a:ext cx="5430" cy="5430"/>
      </dsp:txXfrm>
    </dsp:sp>
    <dsp:sp modelId="{8334701B-766A-4398-BE06-57D2581BB56C}">
      <dsp:nvSpPr>
        <dsp:cNvPr id="0" name=""/>
        <dsp:cNvSpPr/>
      </dsp:nvSpPr>
      <dsp:spPr>
        <a:xfrm>
          <a:off x="5361503" y="3785437"/>
          <a:ext cx="1064365" cy="53218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Exploration by single robot and swarm system</a:t>
          </a:r>
          <a:endParaRPr lang="en-US" sz="1100" b="0" kern="1200" dirty="0"/>
        </a:p>
      </dsp:txBody>
      <dsp:txXfrm>
        <a:off x="5377090" y="3801024"/>
        <a:ext cx="1033191" cy="501008"/>
      </dsp:txXfrm>
    </dsp:sp>
    <dsp:sp modelId="{FF76A08B-C309-491D-8D12-84BB96B28413}">
      <dsp:nvSpPr>
        <dsp:cNvPr id="0" name=""/>
        <dsp:cNvSpPr/>
      </dsp:nvSpPr>
      <dsp:spPr>
        <a:xfrm rot="21323636">
          <a:off x="6425706" y="4046869"/>
          <a:ext cx="100833" cy="1221"/>
        </a:xfrm>
        <a:custGeom>
          <a:avLst/>
          <a:gdLst/>
          <a:ahLst/>
          <a:cxnLst/>
          <a:rect l="0" t="0" r="0" b="0"/>
          <a:pathLst>
            <a:path>
              <a:moveTo>
                <a:pt x="0" y="610"/>
              </a:moveTo>
              <a:lnTo>
                <a:pt x="100833" y="61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/>
        </a:p>
      </dsp:txBody>
      <dsp:txXfrm>
        <a:off x="6473602" y="4044959"/>
        <a:ext cx="5041" cy="5041"/>
      </dsp:txXfrm>
    </dsp:sp>
    <dsp:sp modelId="{890695E9-E0B6-435E-81FA-5259409F6D3E}">
      <dsp:nvSpPr>
        <dsp:cNvPr id="0" name=""/>
        <dsp:cNvSpPr/>
      </dsp:nvSpPr>
      <dsp:spPr>
        <a:xfrm>
          <a:off x="6526377" y="3777340"/>
          <a:ext cx="1064365" cy="53218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Move towards person of interest</a:t>
          </a:r>
          <a:endParaRPr lang="en-US" sz="1100" b="0" kern="1200" dirty="0"/>
        </a:p>
      </dsp:txBody>
      <dsp:txXfrm>
        <a:off x="6541964" y="3792927"/>
        <a:ext cx="1033191" cy="501008"/>
      </dsp:txXfrm>
    </dsp:sp>
    <dsp:sp modelId="{02027629-D601-408D-ACF9-0F835881643C}">
      <dsp:nvSpPr>
        <dsp:cNvPr id="0" name=""/>
        <dsp:cNvSpPr/>
      </dsp:nvSpPr>
      <dsp:spPr>
        <a:xfrm rot="21319145">
          <a:off x="7590577" y="4038771"/>
          <a:ext cx="99246" cy="1221"/>
        </a:xfrm>
        <a:custGeom>
          <a:avLst/>
          <a:gdLst/>
          <a:ahLst/>
          <a:cxnLst/>
          <a:rect l="0" t="0" r="0" b="0"/>
          <a:pathLst>
            <a:path>
              <a:moveTo>
                <a:pt x="0" y="610"/>
              </a:moveTo>
              <a:lnTo>
                <a:pt x="99246" y="61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/>
        </a:p>
      </dsp:txBody>
      <dsp:txXfrm>
        <a:off x="7637719" y="4036900"/>
        <a:ext cx="4962" cy="4962"/>
      </dsp:txXfrm>
    </dsp:sp>
    <dsp:sp modelId="{07C50779-6D4A-423A-AC39-B32A26475D14}">
      <dsp:nvSpPr>
        <dsp:cNvPr id="0" name=""/>
        <dsp:cNvSpPr/>
      </dsp:nvSpPr>
      <dsp:spPr>
        <a:xfrm>
          <a:off x="7689658" y="3769241"/>
          <a:ext cx="1064365" cy="53218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Follow head pose collaboratively</a:t>
          </a:r>
          <a:endParaRPr lang="en-US" sz="1100" b="0" kern="1200" dirty="0"/>
        </a:p>
      </dsp:txBody>
      <dsp:txXfrm>
        <a:off x="7705245" y="3784828"/>
        <a:ext cx="1033191" cy="501008"/>
      </dsp:txXfrm>
    </dsp:sp>
    <dsp:sp modelId="{91ADAC4E-9D34-4482-B849-44B27EE62176}">
      <dsp:nvSpPr>
        <dsp:cNvPr id="0" name=""/>
        <dsp:cNvSpPr/>
      </dsp:nvSpPr>
      <dsp:spPr>
        <a:xfrm rot="4538777">
          <a:off x="814592" y="4009819"/>
          <a:ext cx="1640003" cy="1221"/>
        </a:xfrm>
        <a:custGeom>
          <a:avLst/>
          <a:gdLst/>
          <a:ahLst/>
          <a:cxnLst/>
          <a:rect l="0" t="0" r="0" b="0"/>
          <a:pathLst>
            <a:path>
              <a:moveTo>
                <a:pt x="0" y="610"/>
              </a:moveTo>
              <a:lnTo>
                <a:pt x="1640003" y="61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/>
        </a:p>
      </dsp:txBody>
      <dsp:txXfrm>
        <a:off x="1593593" y="3969429"/>
        <a:ext cx="82000" cy="82000"/>
      </dsp:txXfrm>
    </dsp:sp>
    <dsp:sp modelId="{B28986B7-3330-4FDE-85F3-1704EA1A1373}">
      <dsp:nvSpPr>
        <dsp:cNvPr id="0" name=""/>
        <dsp:cNvSpPr/>
      </dsp:nvSpPr>
      <dsp:spPr>
        <a:xfrm>
          <a:off x="1837878" y="4538742"/>
          <a:ext cx="1064365" cy="53218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Set-up ROCON</a:t>
          </a:r>
          <a:endParaRPr lang="en-US" sz="1100" b="0" kern="1200" dirty="0"/>
        </a:p>
      </dsp:txBody>
      <dsp:txXfrm>
        <a:off x="1853465" y="4554329"/>
        <a:ext cx="1033191" cy="501008"/>
      </dsp:txXfrm>
    </dsp:sp>
    <dsp:sp modelId="{11828BD6-A9F6-4585-8F71-E60957D13209}">
      <dsp:nvSpPr>
        <dsp:cNvPr id="0" name=""/>
        <dsp:cNvSpPr/>
      </dsp:nvSpPr>
      <dsp:spPr>
        <a:xfrm rot="21557205">
          <a:off x="2902239" y="4803494"/>
          <a:ext cx="117155" cy="1221"/>
        </a:xfrm>
        <a:custGeom>
          <a:avLst/>
          <a:gdLst/>
          <a:ahLst/>
          <a:cxnLst/>
          <a:rect l="0" t="0" r="0" b="0"/>
          <a:pathLst>
            <a:path>
              <a:moveTo>
                <a:pt x="0" y="610"/>
              </a:moveTo>
              <a:lnTo>
                <a:pt x="117155" y="610"/>
              </a:lnTo>
            </a:path>
          </a:pathLst>
        </a:custGeom>
        <a:noFill/>
        <a:ln w="12700" cap="flat" cmpd="sng" algn="ctr">
          <a:solidFill>
            <a:scrgbClr r="0" g="0" b="0"/>
          </a:solidFill>
          <a:prstDash val="solid"/>
          <a:miter lim="800000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0" kern="1200"/>
        </a:p>
      </dsp:txBody>
      <dsp:txXfrm>
        <a:off x="2957888" y="4801176"/>
        <a:ext cx="5857" cy="5857"/>
      </dsp:txXfrm>
    </dsp:sp>
    <dsp:sp modelId="{DCF3FD50-16B8-4B6E-9C9F-38186C18A693}">
      <dsp:nvSpPr>
        <dsp:cNvPr id="0" name=""/>
        <dsp:cNvSpPr/>
      </dsp:nvSpPr>
      <dsp:spPr>
        <a:xfrm>
          <a:off x="3019390" y="4537284"/>
          <a:ext cx="1064365" cy="53218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Implement flocking algorithm</a:t>
          </a:r>
          <a:endParaRPr lang="en-US" sz="1100" b="0" kern="1200" dirty="0"/>
        </a:p>
      </dsp:txBody>
      <dsp:txXfrm>
        <a:off x="3034977" y="4552871"/>
        <a:ext cx="1033191" cy="501008"/>
      </dsp:txXfrm>
    </dsp:sp>
    <dsp:sp modelId="{D9697D70-E192-4589-ABED-B456C25F2C7E}">
      <dsp:nvSpPr>
        <dsp:cNvPr id="0" name=""/>
        <dsp:cNvSpPr/>
      </dsp:nvSpPr>
      <dsp:spPr>
        <a:xfrm>
          <a:off x="259151" y="6050394"/>
          <a:ext cx="1064365" cy="53218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MECHANICAL ASSEMBLY</a:t>
          </a:r>
          <a:endParaRPr lang="en-US" sz="1100" b="1" kern="1200" dirty="0"/>
        </a:p>
      </dsp:txBody>
      <dsp:txXfrm>
        <a:off x="274738" y="6065981"/>
        <a:ext cx="1033191" cy="501008"/>
      </dsp:txXfrm>
    </dsp:sp>
    <dsp:sp modelId="{14C3D355-FE26-4595-9FA1-A5611844BFB9}">
      <dsp:nvSpPr>
        <dsp:cNvPr id="0" name=""/>
        <dsp:cNvSpPr/>
      </dsp:nvSpPr>
      <dsp:spPr>
        <a:xfrm>
          <a:off x="1614443" y="6040756"/>
          <a:ext cx="1064365" cy="53218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DETECTION</a:t>
          </a:r>
          <a:endParaRPr lang="en-US" sz="1100" b="1" kern="1200" dirty="0"/>
        </a:p>
      </dsp:txBody>
      <dsp:txXfrm>
        <a:off x="1630030" y="6056343"/>
        <a:ext cx="1033191" cy="501008"/>
      </dsp:txXfrm>
    </dsp:sp>
    <dsp:sp modelId="{598FBCC6-B5EA-4882-99F1-38DB6BFDF51F}">
      <dsp:nvSpPr>
        <dsp:cNvPr id="0" name=""/>
        <dsp:cNvSpPr/>
      </dsp:nvSpPr>
      <dsp:spPr>
        <a:xfrm>
          <a:off x="2970614" y="6050394"/>
          <a:ext cx="1064365" cy="53218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PLANNING AND NAVIGATION</a:t>
          </a:r>
          <a:endParaRPr lang="en-US" sz="1100" b="1" kern="1200" dirty="0"/>
        </a:p>
      </dsp:txBody>
      <dsp:txXfrm>
        <a:off x="2986201" y="6065981"/>
        <a:ext cx="1033191" cy="501008"/>
      </dsp:txXfrm>
    </dsp:sp>
    <dsp:sp modelId="{B73B6DAC-EFCD-48FB-9D17-D3E319B6EE82}">
      <dsp:nvSpPr>
        <dsp:cNvPr id="0" name=""/>
        <dsp:cNvSpPr/>
      </dsp:nvSpPr>
      <dsp:spPr>
        <a:xfrm>
          <a:off x="4292969" y="6048399"/>
          <a:ext cx="1064365" cy="53218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COLLABORATION</a:t>
          </a:r>
          <a:endParaRPr lang="en-US" sz="1000" b="1" kern="1200" dirty="0"/>
        </a:p>
      </dsp:txBody>
      <dsp:txXfrm>
        <a:off x="4308556" y="6063986"/>
        <a:ext cx="1033191" cy="501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34619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0941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30966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04858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84844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9773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/>
          <p:nvPr/>
        </p:nvSpPr>
        <p:spPr>
          <a:xfrm>
            <a:off x="-15875" y="0"/>
            <a:ext cx="11683809" cy="6588124"/>
          </a:xfrm>
          <a:custGeom>
            <a:avLst/>
            <a:gdLst/>
            <a:ahLst/>
            <a:cxnLst/>
            <a:rect l="0" t="0" r="0" b="0"/>
            <a:pathLst>
              <a:path w="11683810" h="6588125" extrusionOk="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" name="Shape 18"/>
          <p:cNvSpPr/>
          <p:nvPr/>
        </p:nvSpPr>
        <p:spPr>
          <a:xfrm>
            <a:off x="0" y="4282257"/>
            <a:ext cx="11329256" cy="2028844"/>
          </a:xfrm>
          <a:custGeom>
            <a:avLst/>
            <a:gdLst/>
            <a:ahLst/>
            <a:cxnLst/>
            <a:rect l="0" t="0" r="0" b="0"/>
            <a:pathLst>
              <a:path w="11329257" h="2028845" extrusionOk="0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19" name="Shape 19"/>
          <p:cNvSpPr/>
          <p:nvPr/>
        </p:nvSpPr>
        <p:spPr>
          <a:xfrm>
            <a:off x="0" y="0"/>
            <a:ext cx="8719578" cy="456876"/>
          </a:xfrm>
          <a:custGeom>
            <a:avLst/>
            <a:gdLst/>
            <a:ahLst/>
            <a:cxnLst/>
            <a:rect l="0" t="0" r="0" b="0"/>
            <a:pathLst>
              <a:path w="8719579" h="456877" extrusionOk="0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0" name="Shape 20"/>
          <p:cNvSpPr/>
          <p:nvPr/>
        </p:nvSpPr>
        <p:spPr>
          <a:xfrm rot="-180000">
            <a:off x="-161800" y="293316"/>
            <a:ext cx="11367116" cy="5751804"/>
          </a:xfrm>
          <a:custGeom>
            <a:avLst/>
            <a:gdLst/>
            <a:ahLst/>
            <a:cxnLst/>
            <a:rect l="0" t="0" r="0" b="0"/>
            <a:pathLst>
              <a:path w="11367116" h="5751804" extrusionOk="0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w="8255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 rot="-180000">
            <a:off x="891200" y="662655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8000" b="0" i="0" u="none" strike="noStrike" cap="none" baseline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 rot="-180000">
            <a:off x="983062" y="3505209"/>
            <a:ext cx="9755187" cy="550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2800" b="0" i="0" u="none" strike="noStrike" cap="none" baseline="0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 rot="-180000">
            <a:off x="4948540" y="4578462"/>
            <a:ext cx="6143653" cy="116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54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 rot="-180000">
            <a:off x="-5560" y="4883023"/>
            <a:ext cx="4047238" cy="1195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54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 rot="-180000">
            <a:off x="9851758" y="3832648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 baseline="0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 b="0" i="0" u="none" strike="noStrike" cap="none" baseline="0" dirty="0">
              <a:solidFill>
                <a:srgbClr val="3F3F3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" name="Shape 26"/>
          <p:cNvSpPr/>
          <p:nvPr/>
        </p:nvSpPr>
        <p:spPr>
          <a:xfrm rot="-180000">
            <a:off x="4221385" y="5111355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85800" y="4106332"/>
            <a:ext cx="10394707" cy="5888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685800" y="685799"/>
            <a:ext cx="10392512" cy="3194902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779" y="4702923"/>
            <a:ext cx="10394727" cy="6824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Font typeface="Impact"/>
              <a:buNone/>
              <a:defRPr sz="1600"/>
            </a:lvl1pPr>
            <a:lvl2pPr marL="457200" indent="0" rtl="0">
              <a:spcBef>
                <a:spcPts val="0"/>
              </a:spcBef>
              <a:buFont typeface="Impact"/>
              <a:buNone/>
              <a:defRPr sz="1400"/>
            </a:lvl2pPr>
            <a:lvl3pPr marL="914400" indent="0" rtl="0">
              <a:spcBef>
                <a:spcPts val="0"/>
              </a:spcBef>
              <a:buFont typeface="Impact"/>
              <a:buNone/>
              <a:defRPr sz="1200"/>
            </a:lvl3pPr>
            <a:lvl4pPr marL="1371600" indent="0" rtl="0">
              <a:spcBef>
                <a:spcPts val="0"/>
              </a:spcBef>
              <a:buFont typeface="Impact"/>
              <a:buNone/>
              <a:defRPr sz="1000"/>
            </a:lvl4pPr>
            <a:lvl5pPr marL="1828800" indent="0" rtl="0">
              <a:spcBef>
                <a:spcPts val="0"/>
              </a:spcBef>
              <a:buFont typeface="Impact"/>
              <a:buNone/>
              <a:defRPr sz="1000"/>
            </a:lvl5pPr>
            <a:lvl6pPr marL="2286000" indent="0" rtl="0">
              <a:spcBef>
                <a:spcPts val="0"/>
              </a:spcBef>
              <a:buFont typeface="Impact"/>
              <a:buNone/>
              <a:defRPr sz="1000"/>
            </a:lvl6pPr>
            <a:lvl7pPr marL="2743200" indent="0" rtl="0">
              <a:spcBef>
                <a:spcPts val="0"/>
              </a:spcBef>
              <a:buFont typeface="Impact"/>
              <a:buNone/>
              <a:defRPr sz="1000"/>
            </a:lvl7pPr>
            <a:lvl8pPr marL="3200400" indent="0" rtl="0">
              <a:spcBef>
                <a:spcPts val="0"/>
              </a:spcBef>
              <a:buFont typeface="Impact"/>
              <a:buNone/>
              <a:defRPr sz="1000"/>
            </a:lvl8pPr>
            <a:lvl9pPr marL="3657600" indent="0" rtl="0">
              <a:spcBef>
                <a:spcPts val="0"/>
              </a:spcBef>
              <a:buFont typeface="Impact"/>
              <a:buNone/>
              <a:defRPr sz="10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6902" cy="31949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 sz="48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779" y="4106332"/>
            <a:ext cx="10394728" cy="12736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Font typeface="Impact"/>
              <a:buNone/>
              <a:defRPr sz="1800"/>
            </a:lvl1pPr>
            <a:lvl2pPr marL="457200" indent="0" rtl="0">
              <a:spcBef>
                <a:spcPts val="0"/>
              </a:spcBef>
              <a:buFont typeface="Impact"/>
              <a:buNone/>
              <a:defRPr sz="1400"/>
            </a:lvl2pPr>
            <a:lvl3pPr marL="914400" indent="0" rtl="0">
              <a:spcBef>
                <a:spcPts val="0"/>
              </a:spcBef>
              <a:buFont typeface="Impact"/>
              <a:buNone/>
              <a:defRPr sz="1200"/>
            </a:lvl3pPr>
            <a:lvl4pPr marL="1371600" indent="0" rtl="0">
              <a:spcBef>
                <a:spcPts val="0"/>
              </a:spcBef>
              <a:buFont typeface="Impact"/>
              <a:buNone/>
              <a:defRPr sz="1000"/>
            </a:lvl4pPr>
            <a:lvl5pPr marL="1828800" indent="0" rtl="0">
              <a:spcBef>
                <a:spcPts val="0"/>
              </a:spcBef>
              <a:buFont typeface="Impact"/>
              <a:buNone/>
              <a:defRPr sz="1000"/>
            </a:lvl5pPr>
            <a:lvl6pPr marL="2286000" indent="0" rtl="0">
              <a:spcBef>
                <a:spcPts val="0"/>
              </a:spcBef>
              <a:buFont typeface="Impact"/>
              <a:buNone/>
              <a:defRPr sz="1000"/>
            </a:lvl6pPr>
            <a:lvl7pPr marL="2743200" indent="0" rtl="0">
              <a:spcBef>
                <a:spcPts val="0"/>
              </a:spcBef>
              <a:buFont typeface="Impact"/>
              <a:buNone/>
              <a:defRPr sz="1000"/>
            </a:lvl7pPr>
            <a:lvl8pPr marL="3200400" indent="0" rtl="0">
              <a:spcBef>
                <a:spcPts val="0"/>
              </a:spcBef>
              <a:buFont typeface="Impact"/>
              <a:buNone/>
              <a:defRPr sz="1000"/>
            </a:lvl8pPr>
            <a:lvl9pPr marL="3657600" indent="0" rtl="0">
              <a:spcBef>
                <a:spcPts val="0"/>
              </a:spcBef>
              <a:buFont typeface="Impact"/>
              <a:buNone/>
              <a:defRPr sz="10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121732" y="685800"/>
            <a:ext cx="9525019" cy="2916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 sz="48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550263" y="3610032"/>
            <a:ext cx="8667956" cy="3777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rgbClr val="7F7F7F"/>
              </a:buClr>
              <a:buFont typeface="Impact"/>
              <a:buNone/>
              <a:defRPr sz="1400">
                <a:solidFill>
                  <a:srgbClr val="7F7F7F"/>
                </a:solidFill>
              </a:defRPr>
            </a:lvl1pPr>
            <a:lvl2pPr marL="457200" indent="0" rtl="0">
              <a:spcBef>
                <a:spcPts val="0"/>
              </a:spcBef>
              <a:buFont typeface="Impact"/>
              <a:buNone/>
              <a:defRPr sz="1400"/>
            </a:lvl2pPr>
            <a:lvl3pPr marL="914400" indent="0" rtl="0">
              <a:spcBef>
                <a:spcPts val="0"/>
              </a:spcBef>
              <a:buFont typeface="Impact"/>
              <a:buNone/>
              <a:defRPr sz="1200"/>
            </a:lvl3pPr>
            <a:lvl4pPr marL="1371600" indent="0" rtl="0">
              <a:spcBef>
                <a:spcPts val="0"/>
              </a:spcBef>
              <a:buFont typeface="Impact"/>
              <a:buNone/>
              <a:defRPr sz="1000"/>
            </a:lvl4pPr>
            <a:lvl5pPr marL="1828800" indent="0" rtl="0">
              <a:spcBef>
                <a:spcPts val="0"/>
              </a:spcBef>
              <a:buFont typeface="Impact"/>
              <a:buNone/>
              <a:defRPr sz="1000"/>
            </a:lvl5pPr>
            <a:lvl6pPr marL="2286000" indent="0" rtl="0">
              <a:spcBef>
                <a:spcPts val="0"/>
              </a:spcBef>
              <a:buFont typeface="Impact"/>
              <a:buNone/>
              <a:defRPr sz="1000"/>
            </a:lvl6pPr>
            <a:lvl7pPr marL="2743200" indent="0" rtl="0">
              <a:spcBef>
                <a:spcPts val="0"/>
              </a:spcBef>
              <a:buFont typeface="Impact"/>
              <a:buNone/>
              <a:defRPr sz="1000"/>
            </a:lvl7pPr>
            <a:lvl8pPr marL="3200400" indent="0" rtl="0">
              <a:spcBef>
                <a:spcPts val="0"/>
              </a:spcBef>
              <a:buFont typeface="Impact"/>
              <a:buNone/>
              <a:defRPr sz="1000"/>
            </a:lvl8pPr>
            <a:lvl9pPr marL="3657600" indent="0" rtl="0">
              <a:spcBef>
                <a:spcPts val="0"/>
              </a:spcBef>
              <a:buFont typeface="Impact"/>
              <a:buNone/>
              <a:defRPr sz="10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685800" y="4106333"/>
            <a:ext cx="10396882" cy="1268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Font typeface="Impact"/>
              <a:buNone/>
              <a:defRPr sz="1800"/>
            </a:lvl1pPr>
            <a:lvl2pPr marL="457200" indent="0" rtl="0">
              <a:spcBef>
                <a:spcPts val="0"/>
              </a:spcBef>
              <a:buFont typeface="Impact"/>
              <a:buNone/>
              <a:defRPr sz="1400"/>
            </a:lvl2pPr>
            <a:lvl3pPr marL="914400" indent="0" rtl="0">
              <a:spcBef>
                <a:spcPts val="0"/>
              </a:spcBef>
              <a:buFont typeface="Impact"/>
              <a:buNone/>
              <a:defRPr sz="1200"/>
            </a:lvl3pPr>
            <a:lvl4pPr marL="1371600" indent="0" rtl="0">
              <a:spcBef>
                <a:spcPts val="0"/>
              </a:spcBef>
              <a:buFont typeface="Impact"/>
              <a:buNone/>
              <a:defRPr sz="1000"/>
            </a:lvl4pPr>
            <a:lvl5pPr marL="1828800" indent="0" rtl="0">
              <a:spcBef>
                <a:spcPts val="0"/>
              </a:spcBef>
              <a:buFont typeface="Impact"/>
              <a:buNone/>
              <a:defRPr sz="1000"/>
            </a:lvl5pPr>
            <a:lvl6pPr marL="2286000" indent="0" rtl="0">
              <a:spcBef>
                <a:spcPts val="0"/>
              </a:spcBef>
              <a:buFont typeface="Impact"/>
              <a:buNone/>
              <a:defRPr sz="1000"/>
            </a:lvl6pPr>
            <a:lvl7pPr marL="2743200" indent="0" rtl="0">
              <a:spcBef>
                <a:spcPts val="0"/>
              </a:spcBef>
              <a:buFont typeface="Impact"/>
              <a:buNone/>
              <a:defRPr sz="1000"/>
            </a:lvl7pPr>
            <a:lvl8pPr marL="3200400" indent="0" rtl="0">
              <a:spcBef>
                <a:spcPts val="0"/>
              </a:spcBef>
              <a:buFont typeface="Impact"/>
              <a:buNone/>
              <a:defRPr sz="1000"/>
            </a:lvl8pPr>
            <a:lvl9pPr marL="3657600" indent="0" rtl="0">
              <a:spcBef>
                <a:spcPts val="0"/>
              </a:spcBef>
              <a:buFont typeface="Impact"/>
              <a:buNone/>
              <a:defRPr sz="10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685800" y="892628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Impact"/>
              <a:buNone/>
            </a:pPr>
            <a:r>
              <a:rPr lang="en-US" sz="8000" b="0" i="0" u="none" strike="noStrike" cap="none" baseline="0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10473082" y="292282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Impact"/>
              <a:buNone/>
            </a:pPr>
            <a:r>
              <a:rPr lang="en-US" sz="8000" b="0" i="0" u="none" strike="noStrike" cap="none" baseline="0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685800" y="1723853"/>
            <a:ext cx="10394707" cy="2511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48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247467"/>
            <a:ext cx="10394707" cy="1140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Font typeface="Impact"/>
              <a:buNone/>
              <a:defRPr sz="1800"/>
            </a:lvl1pPr>
            <a:lvl2pPr marL="457200" indent="0" rtl="0">
              <a:spcBef>
                <a:spcPts val="0"/>
              </a:spcBef>
              <a:buFont typeface="Impact"/>
              <a:buNone/>
              <a:defRPr sz="1400"/>
            </a:lvl2pPr>
            <a:lvl3pPr marL="914400" indent="0" rtl="0">
              <a:spcBef>
                <a:spcPts val="0"/>
              </a:spcBef>
              <a:buFont typeface="Impact"/>
              <a:buNone/>
              <a:defRPr sz="1200"/>
            </a:lvl3pPr>
            <a:lvl4pPr marL="1371600" indent="0" rtl="0">
              <a:spcBef>
                <a:spcPts val="0"/>
              </a:spcBef>
              <a:buFont typeface="Impact"/>
              <a:buNone/>
              <a:defRPr sz="1000"/>
            </a:lvl4pPr>
            <a:lvl5pPr marL="1828800" indent="0" rtl="0">
              <a:spcBef>
                <a:spcPts val="0"/>
              </a:spcBef>
              <a:buFont typeface="Impact"/>
              <a:buNone/>
              <a:defRPr sz="1000"/>
            </a:lvl5pPr>
            <a:lvl6pPr marL="2286000" indent="0" rtl="0">
              <a:spcBef>
                <a:spcPts val="0"/>
              </a:spcBef>
              <a:buFont typeface="Impact"/>
              <a:buNone/>
              <a:defRPr sz="1000"/>
            </a:lvl6pPr>
            <a:lvl7pPr marL="2743200" indent="0" rtl="0">
              <a:spcBef>
                <a:spcPts val="0"/>
              </a:spcBef>
              <a:buFont typeface="Impact"/>
              <a:buNone/>
              <a:defRPr sz="1000"/>
            </a:lvl7pPr>
            <a:lvl8pPr marL="3200400" indent="0" rtl="0">
              <a:spcBef>
                <a:spcPts val="0"/>
              </a:spcBef>
              <a:buFont typeface="Impact"/>
              <a:buNone/>
              <a:defRPr sz="1000"/>
            </a:lvl8pPr>
            <a:lvl9pPr marL="3657600" indent="0" rtl="0">
              <a:spcBef>
                <a:spcPts val="0"/>
              </a:spcBef>
              <a:buFont typeface="Impact"/>
              <a:buNone/>
              <a:defRPr sz="10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85802" y="685800"/>
            <a:ext cx="10394705" cy="1151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2" y="2063394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2400" b="0">
                <a:solidFill>
                  <a:schemeClr val="accent1"/>
                </a:solidFill>
              </a:defRPr>
            </a:lvl1pPr>
            <a:lvl2pPr marL="457200" indent="0" rtl="0">
              <a:spcBef>
                <a:spcPts val="0"/>
              </a:spcBef>
              <a:buFont typeface="Impact"/>
              <a:buNone/>
              <a:defRPr sz="2000" b="1"/>
            </a:lvl2pPr>
            <a:lvl3pPr marL="914400" indent="0" rtl="0">
              <a:spcBef>
                <a:spcPts val="0"/>
              </a:spcBef>
              <a:buFont typeface="Impact"/>
              <a:buNone/>
              <a:defRPr sz="1800" b="1"/>
            </a:lvl3pPr>
            <a:lvl4pPr marL="1371600" indent="0" rtl="0">
              <a:spcBef>
                <a:spcPts val="0"/>
              </a:spcBef>
              <a:buFont typeface="Impact"/>
              <a:buNone/>
              <a:defRPr sz="1600" b="1"/>
            </a:lvl4pPr>
            <a:lvl5pPr marL="1828800" indent="0" rtl="0">
              <a:spcBef>
                <a:spcPts val="0"/>
              </a:spcBef>
              <a:buFont typeface="Impact"/>
              <a:buNone/>
              <a:defRPr sz="1600" b="1"/>
            </a:lvl5pPr>
            <a:lvl6pPr marL="2286000" indent="0" rtl="0">
              <a:spcBef>
                <a:spcPts val="0"/>
              </a:spcBef>
              <a:buFont typeface="Impact"/>
              <a:buNone/>
              <a:defRPr sz="1600" b="1"/>
            </a:lvl6pPr>
            <a:lvl7pPr marL="2743200" indent="0" rtl="0">
              <a:spcBef>
                <a:spcPts val="0"/>
              </a:spcBef>
              <a:buFont typeface="Impact"/>
              <a:buNone/>
              <a:defRPr sz="1600" b="1"/>
            </a:lvl7pPr>
            <a:lvl8pPr marL="3200400" indent="0" rtl="0">
              <a:spcBef>
                <a:spcPts val="0"/>
              </a:spcBef>
              <a:buFont typeface="Impact"/>
              <a:buNone/>
              <a:defRPr sz="1600" b="1"/>
            </a:lvl8pPr>
            <a:lvl9pPr marL="3657600" indent="0" rtl="0">
              <a:spcBef>
                <a:spcPts val="0"/>
              </a:spcBef>
              <a:buFont typeface="Impact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Impact"/>
              <a:buNone/>
              <a:defRPr sz="1400"/>
            </a:lvl1pPr>
            <a:lvl2pPr marL="457200" indent="0" rtl="0">
              <a:spcBef>
                <a:spcPts val="0"/>
              </a:spcBef>
              <a:buFont typeface="Impact"/>
              <a:buNone/>
              <a:defRPr sz="1200"/>
            </a:lvl2pPr>
            <a:lvl3pPr marL="914400" indent="0" rtl="0">
              <a:spcBef>
                <a:spcPts val="0"/>
              </a:spcBef>
              <a:buFont typeface="Impact"/>
              <a:buNone/>
              <a:defRPr sz="1000"/>
            </a:lvl3pPr>
            <a:lvl4pPr marL="1371600" indent="0" rtl="0">
              <a:spcBef>
                <a:spcPts val="0"/>
              </a:spcBef>
              <a:buFont typeface="Impact"/>
              <a:buNone/>
              <a:defRPr sz="900"/>
            </a:lvl4pPr>
            <a:lvl5pPr marL="1828800" indent="0" rtl="0">
              <a:spcBef>
                <a:spcPts val="0"/>
              </a:spcBef>
              <a:buFont typeface="Impact"/>
              <a:buNone/>
              <a:defRPr sz="900"/>
            </a:lvl5pPr>
            <a:lvl6pPr marL="2286000" indent="0" rtl="0">
              <a:spcBef>
                <a:spcPts val="0"/>
              </a:spcBef>
              <a:buFont typeface="Impact"/>
              <a:buNone/>
              <a:defRPr sz="900"/>
            </a:lvl6pPr>
            <a:lvl7pPr marL="2743200" indent="0" rtl="0">
              <a:spcBef>
                <a:spcPts val="0"/>
              </a:spcBef>
              <a:buFont typeface="Impact"/>
              <a:buNone/>
              <a:defRPr sz="900"/>
            </a:lvl7pPr>
            <a:lvl8pPr marL="3200400" indent="0" rtl="0">
              <a:spcBef>
                <a:spcPts val="0"/>
              </a:spcBef>
              <a:buFont typeface="Impact"/>
              <a:buNone/>
              <a:defRPr sz="900"/>
            </a:lvl8pPr>
            <a:lvl9pPr marL="3657600" indent="0" rtl="0">
              <a:spcBef>
                <a:spcPts val="0"/>
              </a:spcBef>
              <a:buFont typeface="Impact"/>
              <a:buNone/>
              <a:defRPr sz="9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3"/>
          </p:nvPr>
        </p:nvSpPr>
        <p:spPr>
          <a:xfrm>
            <a:off x="4234621" y="2063394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2400" b="0">
                <a:solidFill>
                  <a:schemeClr val="accent1"/>
                </a:solidFill>
              </a:defRPr>
            </a:lvl1pPr>
            <a:lvl2pPr marL="457200" indent="0" rtl="0">
              <a:spcBef>
                <a:spcPts val="0"/>
              </a:spcBef>
              <a:buFont typeface="Impact"/>
              <a:buNone/>
              <a:defRPr sz="2000" b="1"/>
            </a:lvl2pPr>
            <a:lvl3pPr marL="914400" indent="0" rtl="0">
              <a:spcBef>
                <a:spcPts val="0"/>
              </a:spcBef>
              <a:buFont typeface="Impact"/>
              <a:buNone/>
              <a:defRPr sz="1800" b="1"/>
            </a:lvl3pPr>
            <a:lvl4pPr marL="1371600" indent="0" rtl="0">
              <a:spcBef>
                <a:spcPts val="0"/>
              </a:spcBef>
              <a:buFont typeface="Impact"/>
              <a:buNone/>
              <a:defRPr sz="1600" b="1"/>
            </a:lvl4pPr>
            <a:lvl5pPr marL="1828800" indent="0" rtl="0">
              <a:spcBef>
                <a:spcPts val="0"/>
              </a:spcBef>
              <a:buFont typeface="Impact"/>
              <a:buNone/>
              <a:defRPr sz="1600" b="1"/>
            </a:lvl5pPr>
            <a:lvl6pPr marL="2286000" indent="0" rtl="0">
              <a:spcBef>
                <a:spcPts val="0"/>
              </a:spcBef>
              <a:buFont typeface="Impact"/>
              <a:buNone/>
              <a:defRPr sz="1600" b="1"/>
            </a:lvl6pPr>
            <a:lvl7pPr marL="2743200" indent="0" rtl="0">
              <a:spcBef>
                <a:spcPts val="0"/>
              </a:spcBef>
              <a:buFont typeface="Impact"/>
              <a:buNone/>
              <a:defRPr sz="1600" b="1"/>
            </a:lvl7pPr>
            <a:lvl8pPr marL="3200400" indent="0" rtl="0">
              <a:spcBef>
                <a:spcPts val="0"/>
              </a:spcBef>
              <a:buFont typeface="Impact"/>
              <a:buNone/>
              <a:defRPr sz="1600" b="1"/>
            </a:lvl8pPr>
            <a:lvl9pPr marL="3657600" indent="0" rtl="0">
              <a:spcBef>
                <a:spcPts val="0"/>
              </a:spcBef>
              <a:buFont typeface="Impact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4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Impact"/>
              <a:buNone/>
              <a:defRPr sz="1400"/>
            </a:lvl1pPr>
            <a:lvl2pPr marL="457200" indent="0" rtl="0">
              <a:spcBef>
                <a:spcPts val="0"/>
              </a:spcBef>
              <a:buFont typeface="Impact"/>
              <a:buNone/>
              <a:defRPr sz="1200"/>
            </a:lvl2pPr>
            <a:lvl3pPr marL="914400" indent="0" rtl="0">
              <a:spcBef>
                <a:spcPts val="0"/>
              </a:spcBef>
              <a:buFont typeface="Impact"/>
              <a:buNone/>
              <a:defRPr sz="1000"/>
            </a:lvl3pPr>
            <a:lvl4pPr marL="1371600" indent="0" rtl="0">
              <a:spcBef>
                <a:spcPts val="0"/>
              </a:spcBef>
              <a:buFont typeface="Impact"/>
              <a:buNone/>
              <a:defRPr sz="900"/>
            </a:lvl4pPr>
            <a:lvl5pPr marL="1828800" indent="0" rtl="0">
              <a:spcBef>
                <a:spcPts val="0"/>
              </a:spcBef>
              <a:buFont typeface="Impact"/>
              <a:buNone/>
              <a:defRPr sz="900"/>
            </a:lvl5pPr>
            <a:lvl6pPr marL="2286000" indent="0" rtl="0">
              <a:spcBef>
                <a:spcPts val="0"/>
              </a:spcBef>
              <a:buFont typeface="Impact"/>
              <a:buNone/>
              <a:defRPr sz="900"/>
            </a:lvl6pPr>
            <a:lvl7pPr marL="2743200" indent="0" rtl="0">
              <a:spcBef>
                <a:spcPts val="0"/>
              </a:spcBef>
              <a:buFont typeface="Impact"/>
              <a:buNone/>
              <a:defRPr sz="900"/>
            </a:lvl7pPr>
            <a:lvl8pPr marL="3200400" indent="0" rtl="0">
              <a:spcBef>
                <a:spcPts val="0"/>
              </a:spcBef>
              <a:buFont typeface="Impact"/>
              <a:buNone/>
              <a:defRPr sz="900"/>
            </a:lvl8pPr>
            <a:lvl9pPr marL="3657600" indent="0" rtl="0">
              <a:spcBef>
                <a:spcPts val="0"/>
              </a:spcBef>
              <a:buFont typeface="Impact"/>
              <a:buNone/>
              <a:defRPr sz="9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5"/>
          </p:nvPr>
        </p:nvSpPr>
        <p:spPr>
          <a:xfrm>
            <a:off x="7770379" y="2063394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2400" b="0">
                <a:solidFill>
                  <a:schemeClr val="accent1"/>
                </a:solidFill>
              </a:defRPr>
            </a:lvl1pPr>
            <a:lvl2pPr marL="457200" indent="0" rtl="0">
              <a:spcBef>
                <a:spcPts val="0"/>
              </a:spcBef>
              <a:buFont typeface="Impact"/>
              <a:buNone/>
              <a:defRPr sz="2000" b="1"/>
            </a:lvl2pPr>
            <a:lvl3pPr marL="914400" indent="0" rtl="0">
              <a:spcBef>
                <a:spcPts val="0"/>
              </a:spcBef>
              <a:buFont typeface="Impact"/>
              <a:buNone/>
              <a:defRPr sz="1800" b="1"/>
            </a:lvl3pPr>
            <a:lvl4pPr marL="1371600" indent="0" rtl="0">
              <a:spcBef>
                <a:spcPts val="0"/>
              </a:spcBef>
              <a:buFont typeface="Impact"/>
              <a:buNone/>
              <a:defRPr sz="1600" b="1"/>
            </a:lvl4pPr>
            <a:lvl5pPr marL="1828800" indent="0" rtl="0">
              <a:spcBef>
                <a:spcPts val="0"/>
              </a:spcBef>
              <a:buFont typeface="Impact"/>
              <a:buNone/>
              <a:defRPr sz="1600" b="1"/>
            </a:lvl5pPr>
            <a:lvl6pPr marL="2286000" indent="0" rtl="0">
              <a:spcBef>
                <a:spcPts val="0"/>
              </a:spcBef>
              <a:buFont typeface="Impact"/>
              <a:buNone/>
              <a:defRPr sz="1600" b="1"/>
            </a:lvl6pPr>
            <a:lvl7pPr marL="2743200" indent="0" rtl="0">
              <a:spcBef>
                <a:spcPts val="0"/>
              </a:spcBef>
              <a:buFont typeface="Impact"/>
              <a:buNone/>
              <a:defRPr sz="1600" b="1"/>
            </a:lvl7pPr>
            <a:lvl8pPr marL="3200400" indent="0" rtl="0">
              <a:spcBef>
                <a:spcPts val="0"/>
              </a:spcBef>
              <a:buFont typeface="Impact"/>
              <a:buNone/>
              <a:defRPr sz="1600" b="1"/>
            </a:lvl8pPr>
            <a:lvl9pPr marL="3657600" indent="0" rtl="0">
              <a:spcBef>
                <a:spcPts val="0"/>
              </a:spcBef>
              <a:buFont typeface="Impact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6"/>
          </p:nvPr>
        </p:nvSpPr>
        <p:spPr>
          <a:xfrm>
            <a:off x="7770379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Impact"/>
              <a:buNone/>
              <a:defRPr sz="1400"/>
            </a:lvl1pPr>
            <a:lvl2pPr marL="457200" indent="0" rtl="0">
              <a:spcBef>
                <a:spcPts val="0"/>
              </a:spcBef>
              <a:buFont typeface="Impact"/>
              <a:buNone/>
              <a:defRPr sz="1200"/>
            </a:lvl2pPr>
            <a:lvl3pPr marL="914400" indent="0" rtl="0">
              <a:spcBef>
                <a:spcPts val="0"/>
              </a:spcBef>
              <a:buFont typeface="Impact"/>
              <a:buNone/>
              <a:defRPr sz="1000"/>
            </a:lvl3pPr>
            <a:lvl4pPr marL="1371600" indent="0" rtl="0">
              <a:spcBef>
                <a:spcPts val="0"/>
              </a:spcBef>
              <a:buFont typeface="Impact"/>
              <a:buNone/>
              <a:defRPr sz="900"/>
            </a:lvl4pPr>
            <a:lvl5pPr marL="1828800" indent="0" rtl="0">
              <a:spcBef>
                <a:spcPts val="0"/>
              </a:spcBef>
              <a:buFont typeface="Impact"/>
              <a:buNone/>
              <a:defRPr sz="900"/>
            </a:lvl5pPr>
            <a:lvl6pPr marL="2286000" indent="0" rtl="0">
              <a:spcBef>
                <a:spcPts val="0"/>
              </a:spcBef>
              <a:buFont typeface="Impact"/>
              <a:buNone/>
              <a:defRPr sz="900"/>
            </a:lvl6pPr>
            <a:lvl7pPr marL="2743200" indent="0" rtl="0">
              <a:spcBef>
                <a:spcPts val="0"/>
              </a:spcBef>
              <a:buFont typeface="Impact"/>
              <a:buNone/>
              <a:defRPr sz="900"/>
            </a:lvl7pPr>
            <a:lvl8pPr marL="3200400" indent="0" rtl="0">
              <a:spcBef>
                <a:spcPts val="0"/>
              </a:spcBef>
              <a:buFont typeface="Impact"/>
              <a:buNone/>
              <a:defRPr sz="900"/>
            </a:lvl8pPr>
            <a:lvl9pPr marL="3657600" indent="0" rtl="0">
              <a:spcBef>
                <a:spcPts val="0"/>
              </a:spcBef>
              <a:buFont typeface="Impact"/>
              <a:buNone/>
              <a:defRPr sz="9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6882" cy="1151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91839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2200" b="0">
                <a:solidFill>
                  <a:schemeClr val="accent1"/>
                </a:solidFill>
              </a:defRPr>
            </a:lvl1pPr>
            <a:lvl2pPr marL="457200" indent="0" rtl="0">
              <a:spcBef>
                <a:spcPts val="0"/>
              </a:spcBef>
              <a:buFont typeface="Impact"/>
              <a:buNone/>
              <a:defRPr sz="2000" b="1"/>
            </a:lvl2pPr>
            <a:lvl3pPr marL="914400" indent="0" rtl="0">
              <a:spcBef>
                <a:spcPts val="0"/>
              </a:spcBef>
              <a:buFont typeface="Impact"/>
              <a:buNone/>
              <a:defRPr sz="1800" b="1"/>
            </a:lvl3pPr>
            <a:lvl4pPr marL="1371600" indent="0" rtl="0">
              <a:spcBef>
                <a:spcPts val="0"/>
              </a:spcBef>
              <a:buFont typeface="Impact"/>
              <a:buNone/>
              <a:defRPr sz="1600" b="1"/>
            </a:lvl4pPr>
            <a:lvl5pPr marL="1828800" indent="0" rtl="0">
              <a:spcBef>
                <a:spcPts val="0"/>
              </a:spcBef>
              <a:buFont typeface="Impact"/>
              <a:buNone/>
              <a:defRPr sz="1600" b="1"/>
            </a:lvl5pPr>
            <a:lvl6pPr marL="2286000" indent="0" rtl="0">
              <a:spcBef>
                <a:spcPts val="0"/>
              </a:spcBef>
              <a:buFont typeface="Impact"/>
              <a:buNone/>
              <a:defRPr sz="1600" b="1"/>
            </a:lvl6pPr>
            <a:lvl7pPr marL="2743200" indent="0" rtl="0">
              <a:spcBef>
                <a:spcPts val="0"/>
              </a:spcBef>
              <a:buFont typeface="Impact"/>
              <a:buNone/>
              <a:defRPr sz="1600" b="1"/>
            </a:lvl7pPr>
            <a:lvl8pPr marL="3200400" indent="0" rtl="0">
              <a:spcBef>
                <a:spcPts val="0"/>
              </a:spcBef>
              <a:buFont typeface="Impact"/>
              <a:buNone/>
              <a:defRPr sz="1600" b="1"/>
            </a:lvl8pPr>
            <a:lvl9pPr marL="3657600" indent="0" rtl="0">
              <a:spcBef>
                <a:spcPts val="0"/>
              </a:spcBef>
              <a:buFont typeface="Impact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pic" idx="2"/>
          </p:nvPr>
        </p:nvSpPr>
        <p:spPr>
          <a:xfrm>
            <a:off x="685779" y="2063394"/>
            <a:ext cx="3310128" cy="1536724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rgbClr val="5C0607"/>
              </a:buClr>
              <a:buFont typeface="Impact"/>
              <a:buNone/>
              <a:defRPr sz="16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121" name="Shape 121"/>
          <p:cNvSpPr txBox="1">
            <a:spLocks noGrp="1"/>
          </p:cNvSpPr>
          <p:nvPr>
            <p:ph type="body" idx="3"/>
          </p:nvPr>
        </p:nvSpPr>
        <p:spPr>
          <a:xfrm>
            <a:off x="691839" y="4389287"/>
            <a:ext cx="3310128" cy="98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Impact"/>
              <a:buNone/>
              <a:defRPr sz="1400"/>
            </a:lvl1pPr>
            <a:lvl2pPr marL="457200" indent="0" rtl="0">
              <a:spcBef>
                <a:spcPts val="0"/>
              </a:spcBef>
              <a:buFont typeface="Impact"/>
              <a:buNone/>
              <a:defRPr sz="1200"/>
            </a:lvl2pPr>
            <a:lvl3pPr marL="914400" indent="0" rtl="0">
              <a:spcBef>
                <a:spcPts val="0"/>
              </a:spcBef>
              <a:buFont typeface="Impact"/>
              <a:buNone/>
              <a:defRPr sz="1000"/>
            </a:lvl3pPr>
            <a:lvl4pPr marL="1371600" indent="0" rtl="0">
              <a:spcBef>
                <a:spcPts val="0"/>
              </a:spcBef>
              <a:buFont typeface="Impact"/>
              <a:buNone/>
              <a:defRPr sz="900"/>
            </a:lvl4pPr>
            <a:lvl5pPr marL="1828800" indent="0" rtl="0">
              <a:spcBef>
                <a:spcPts val="0"/>
              </a:spcBef>
              <a:buFont typeface="Impact"/>
              <a:buNone/>
              <a:defRPr sz="900"/>
            </a:lvl5pPr>
            <a:lvl6pPr marL="2286000" indent="0" rtl="0">
              <a:spcBef>
                <a:spcPts val="0"/>
              </a:spcBef>
              <a:buFont typeface="Impact"/>
              <a:buNone/>
              <a:defRPr sz="900"/>
            </a:lvl6pPr>
            <a:lvl7pPr marL="2743200" indent="0" rtl="0">
              <a:spcBef>
                <a:spcPts val="0"/>
              </a:spcBef>
              <a:buFont typeface="Impact"/>
              <a:buNone/>
              <a:defRPr sz="900"/>
            </a:lvl7pPr>
            <a:lvl8pPr marL="3200400" indent="0" rtl="0">
              <a:spcBef>
                <a:spcPts val="0"/>
              </a:spcBef>
              <a:buFont typeface="Impact"/>
              <a:buNone/>
              <a:defRPr sz="900"/>
            </a:lvl8pPr>
            <a:lvl9pPr marL="3657600" indent="0" rtl="0">
              <a:spcBef>
                <a:spcPts val="0"/>
              </a:spcBef>
              <a:buFont typeface="Impact"/>
              <a:buNone/>
              <a:defRPr sz="9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4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2200" b="0">
                <a:solidFill>
                  <a:schemeClr val="accent1"/>
                </a:solidFill>
              </a:defRPr>
            </a:lvl1pPr>
            <a:lvl2pPr marL="457200" indent="0" rtl="0">
              <a:spcBef>
                <a:spcPts val="0"/>
              </a:spcBef>
              <a:buFont typeface="Impact"/>
              <a:buNone/>
              <a:defRPr sz="2000" b="1"/>
            </a:lvl2pPr>
            <a:lvl3pPr marL="914400" indent="0" rtl="0">
              <a:spcBef>
                <a:spcPts val="0"/>
              </a:spcBef>
              <a:buFont typeface="Impact"/>
              <a:buNone/>
              <a:defRPr sz="1800" b="1"/>
            </a:lvl3pPr>
            <a:lvl4pPr marL="1371600" indent="0" rtl="0">
              <a:spcBef>
                <a:spcPts val="0"/>
              </a:spcBef>
              <a:buFont typeface="Impact"/>
              <a:buNone/>
              <a:defRPr sz="1600" b="1"/>
            </a:lvl4pPr>
            <a:lvl5pPr marL="1828800" indent="0" rtl="0">
              <a:spcBef>
                <a:spcPts val="0"/>
              </a:spcBef>
              <a:buFont typeface="Impact"/>
              <a:buNone/>
              <a:defRPr sz="1600" b="1"/>
            </a:lvl5pPr>
            <a:lvl6pPr marL="2286000" indent="0" rtl="0">
              <a:spcBef>
                <a:spcPts val="0"/>
              </a:spcBef>
              <a:buFont typeface="Impact"/>
              <a:buNone/>
              <a:defRPr sz="1600" b="1"/>
            </a:lvl6pPr>
            <a:lvl7pPr marL="2743200" indent="0" rtl="0">
              <a:spcBef>
                <a:spcPts val="0"/>
              </a:spcBef>
              <a:buFont typeface="Impact"/>
              <a:buNone/>
              <a:defRPr sz="1600" b="1"/>
            </a:lvl7pPr>
            <a:lvl8pPr marL="3200400" indent="0" rtl="0">
              <a:spcBef>
                <a:spcPts val="0"/>
              </a:spcBef>
              <a:buFont typeface="Impact"/>
              <a:buNone/>
              <a:defRPr sz="1600" b="1"/>
            </a:lvl8pPr>
            <a:lvl9pPr marL="3657600" indent="0" rtl="0">
              <a:spcBef>
                <a:spcPts val="0"/>
              </a:spcBef>
              <a:buFont typeface="Impact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pic" idx="5"/>
          </p:nvPr>
        </p:nvSpPr>
        <p:spPr>
          <a:xfrm>
            <a:off x="4235998" y="2063394"/>
            <a:ext cx="3310128" cy="1535237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rgbClr val="5C0607"/>
              </a:buClr>
              <a:buFont typeface="Impact"/>
              <a:buNone/>
              <a:defRPr sz="16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6"/>
          </p:nvPr>
        </p:nvSpPr>
        <p:spPr>
          <a:xfrm>
            <a:off x="4235998" y="4389285"/>
            <a:ext cx="3310128" cy="98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Impact"/>
              <a:buNone/>
              <a:defRPr sz="1400"/>
            </a:lvl1pPr>
            <a:lvl2pPr marL="457200" indent="0" rtl="0">
              <a:spcBef>
                <a:spcPts val="0"/>
              </a:spcBef>
              <a:buFont typeface="Impact"/>
              <a:buNone/>
              <a:defRPr sz="1200"/>
            </a:lvl2pPr>
            <a:lvl3pPr marL="914400" indent="0" rtl="0">
              <a:spcBef>
                <a:spcPts val="0"/>
              </a:spcBef>
              <a:buFont typeface="Impact"/>
              <a:buNone/>
              <a:defRPr sz="1000"/>
            </a:lvl3pPr>
            <a:lvl4pPr marL="1371600" indent="0" rtl="0">
              <a:spcBef>
                <a:spcPts val="0"/>
              </a:spcBef>
              <a:buFont typeface="Impact"/>
              <a:buNone/>
              <a:defRPr sz="900"/>
            </a:lvl4pPr>
            <a:lvl5pPr marL="1828800" indent="0" rtl="0">
              <a:spcBef>
                <a:spcPts val="0"/>
              </a:spcBef>
              <a:buFont typeface="Impact"/>
              <a:buNone/>
              <a:defRPr sz="900"/>
            </a:lvl5pPr>
            <a:lvl6pPr marL="2286000" indent="0" rtl="0">
              <a:spcBef>
                <a:spcPts val="0"/>
              </a:spcBef>
              <a:buFont typeface="Impact"/>
              <a:buNone/>
              <a:defRPr sz="900"/>
            </a:lvl6pPr>
            <a:lvl7pPr marL="2743200" indent="0" rtl="0">
              <a:spcBef>
                <a:spcPts val="0"/>
              </a:spcBef>
              <a:buFont typeface="Impact"/>
              <a:buNone/>
              <a:defRPr sz="900"/>
            </a:lvl7pPr>
            <a:lvl8pPr marL="3200400" indent="0" rtl="0">
              <a:spcBef>
                <a:spcPts val="0"/>
              </a:spcBef>
              <a:buFont typeface="Impact"/>
              <a:buNone/>
              <a:defRPr sz="900"/>
            </a:lvl8pPr>
            <a:lvl9pPr marL="3657600" indent="0" rtl="0">
              <a:spcBef>
                <a:spcPts val="0"/>
              </a:spcBef>
              <a:buFont typeface="Impact"/>
              <a:buNone/>
              <a:defRPr sz="9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7"/>
          </p:nvPr>
        </p:nvSpPr>
        <p:spPr>
          <a:xfrm>
            <a:off x="7768943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2200" b="0">
                <a:solidFill>
                  <a:schemeClr val="accent1"/>
                </a:solidFill>
              </a:defRPr>
            </a:lvl1pPr>
            <a:lvl2pPr marL="457200" indent="0" rtl="0">
              <a:spcBef>
                <a:spcPts val="0"/>
              </a:spcBef>
              <a:buFont typeface="Impact"/>
              <a:buNone/>
              <a:defRPr sz="2000" b="1"/>
            </a:lvl2pPr>
            <a:lvl3pPr marL="914400" indent="0" rtl="0">
              <a:spcBef>
                <a:spcPts val="0"/>
              </a:spcBef>
              <a:buFont typeface="Impact"/>
              <a:buNone/>
              <a:defRPr sz="1800" b="1"/>
            </a:lvl3pPr>
            <a:lvl4pPr marL="1371600" indent="0" rtl="0">
              <a:spcBef>
                <a:spcPts val="0"/>
              </a:spcBef>
              <a:buFont typeface="Impact"/>
              <a:buNone/>
              <a:defRPr sz="1600" b="1"/>
            </a:lvl4pPr>
            <a:lvl5pPr marL="1828800" indent="0" rtl="0">
              <a:spcBef>
                <a:spcPts val="0"/>
              </a:spcBef>
              <a:buFont typeface="Impact"/>
              <a:buNone/>
              <a:defRPr sz="1600" b="1"/>
            </a:lvl5pPr>
            <a:lvl6pPr marL="2286000" indent="0" rtl="0">
              <a:spcBef>
                <a:spcPts val="0"/>
              </a:spcBef>
              <a:buFont typeface="Impact"/>
              <a:buNone/>
              <a:defRPr sz="1600" b="1"/>
            </a:lvl6pPr>
            <a:lvl7pPr marL="2743200" indent="0" rtl="0">
              <a:spcBef>
                <a:spcPts val="0"/>
              </a:spcBef>
              <a:buFont typeface="Impact"/>
              <a:buNone/>
              <a:defRPr sz="1600" b="1"/>
            </a:lvl7pPr>
            <a:lvl8pPr marL="3200400" indent="0" rtl="0">
              <a:spcBef>
                <a:spcPts val="0"/>
              </a:spcBef>
              <a:buFont typeface="Impact"/>
              <a:buNone/>
              <a:defRPr sz="1600" b="1"/>
            </a:lvl8pPr>
            <a:lvl9pPr marL="3657600" indent="0" rtl="0">
              <a:spcBef>
                <a:spcPts val="0"/>
              </a:spcBef>
              <a:buFont typeface="Impact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pic" idx="8"/>
          </p:nvPr>
        </p:nvSpPr>
        <p:spPr>
          <a:xfrm>
            <a:off x="7768818" y="2063393"/>
            <a:ext cx="3310128" cy="1537195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rgbClr val="5C0607"/>
              </a:buClr>
              <a:buFont typeface="Impact"/>
              <a:buNone/>
              <a:defRPr sz="16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Impact"/>
              <a:buNone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127" name="Shape 127"/>
          <p:cNvSpPr txBox="1">
            <a:spLocks noGrp="1"/>
          </p:cNvSpPr>
          <p:nvPr>
            <p:ph type="body" idx="9"/>
          </p:nvPr>
        </p:nvSpPr>
        <p:spPr>
          <a:xfrm>
            <a:off x="7768818" y="4389283"/>
            <a:ext cx="3310128" cy="9853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Impact"/>
              <a:buNone/>
              <a:defRPr sz="1400"/>
            </a:lvl1pPr>
            <a:lvl2pPr marL="457200" indent="0" rtl="0">
              <a:spcBef>
                <a:spcPts val="0"/>
              </a:spcBef>
              <a:buFont typeface="Impact"/>
              <a:buNone/>
              <a:defRPr sz="1200"/>
            </a:lvl2pPr>
            <a:lvl3pPr marL="914400" indent="0" rtl="0">
              <a:spcBef>
                <a:spcPts val="0"/>
              </a:spcBef>
              <a:buFont typeface="Impact"/>
              <a:buNone/>
              <a:defRPr sz="1000"/>
            </a:lvl3pPr>
            <a:lvl4pPr marL="1371600" indent="0" rtl="0">
              <a:spcBef>
                <a:spcPts val="0"/>
              </a:spcBef>
              <a:buFont typeface="Impact"/>
              <a:buNone/>
              <a:defRPr sz="900"/>
            </a:lvl4pPr>
            <a:lvl5pPr marL="1828800" indent="0" rtl="0">
              <a:spcBef>
                <a:spcPts val="0"/>
              </a:spcBef>
              <a:buFont typeface="Impact"/>
              <a:buNone/>
              <a:defRPr sz="900"/>
            </a:lvl5pPr>
            <a:lvl6pPr marL="2286000" indent="0" rtl="0">
              <a:spcBef>
                <a:spcPts val="0"/>
              </a:spcBef>
              <a:buFont typeface="Impact"/>
              <a:buNone/>
              <a:defRPr sz="900"/>
            </a:lvl6pPr>
            <a:lvl7pPr marL="2743200" indent="0" rtl="0">
              <a:spcBef>
                <a:spcPts val="0"/>
              </a:spcBef>
              <a:buFont typeface="Impact"/>
              <a:buNone/>
              <a:defRPr sz="900"/>
            </a:lvl7pPr>
            <a:lvl8pPr marL="3200400" indent="0" rtl="0">
              <a:spcBef>
                <a:spcPts val="0"/>
              </a:spcBef>
              <a:buFont typeface="Impact"/>
              <a:buNone/>
              <a:defRPr sz="900"/>
            </a:lvl8pPr>
            <a:lvl9pPr marL="3657600" indent="0" rtl="0">
              <a:spcBef>
                <a:spcPts val="0"/>
              </a:spcBef>
              <a:buFont typeface="Impact"/>
              <a:buNone/>
              <a:defRPr sz="900"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6882" cy="1151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 rot="5400000">
            <a:off x="4227558" y="-1478362"/>
            <a:ext cx="3311189" cy="103947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254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0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indent="-4571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indent="-6603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6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 rot="5400000">
            <a:off x="7603792" y="1897869"/>
            <a:ext cx="4688784" cy="22646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 rot="5400000">
            <a:off x="2293623" y="-922023"/>
            <a:ext cx="4688784" cy="79044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254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0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indent="-4571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indent="-6603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6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 baseline="0" smtClean="0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 b="0" i="0" u="none" strike="noStrike" cap="none" baseline="0" dirty="0">
              <a:solidFill>
                <a:srgbClr val="3F3F3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748220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 smtClean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4094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6882" cy="1151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5400" cap="none" baseline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28600" indent="-254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0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indent="-4571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indent="-6603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6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 smtClean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4209931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 smtClean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484999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 smtClean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520341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 smtClean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423490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 smtClean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089680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 smtClean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781476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 smtClean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718652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 smtClean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920283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 smtClean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28286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ABB-F5D3-4BCE-B6E9-17B91D5F90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7756-5134-484B-AB0E-87B1AD2AB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8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5400" cap="none" baseline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918355" y="2063396"/>
            <a:ext cx="4856158" cy="6799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2600" b="0">
                <a:solidFill>
                  <a:schemeClr val="accent1"/>
                </a:solidFill>
              </a:defRPr>
            </a:lvl1pPr>
            <a:lvl2pPr marL="457200" indent="0" rtl="0">
              <a:spcBef>
                <a:spcPts val="0"/>
              </a:spcBef>
              <a:buFont typeface="Impact"/>
              <a:buNone/>
              <a:defRPr sz="2000" b="1"/>
            </a:lvl2pPr>
            <a:lvl3pPr marL="914400" indent="0" rtl="0">
              <a:spcBef>
                <a:spcPts val="0"/>
              </a:spcBef>
              <a:buFont typeface="Impact"/>
              <a:buNone/>
              <a:defRPr sz="1800" b="1"/>
            </a:lvl3pPr>
            <a:lvl4pPr marL="1371600" indent="0" rtl="0">
              <a:spcBef>
                <a:spcPts val="0"/>
              </a:spcBef>
              <a:buFont typeface="Impact"/>
              <a:buNone/>
              <a:defRPr sz="1600" b="1"/>
            </a:lvl4pPr>
            <a:lvl5pPr marL="1828800" indent="0" rtl="0">
              <a:spcBef>
                <a:spcPts val="0"/>
              </a:spcBef>
              <a:buFont typeface="Impact"/>
              <a:buNone/>
              <a:defRPr sz="1600" b="1"/>
            </a:lvl5pPr>
            <a:lvl6pPr marL="2286000" indent="0" rtl="0">
              <a:spcBef>
                <a:spcPts val="0"/>
              </a:spcBef>
              <a:buFont typeface="Impact"/>
              <a:buNone/>
              <a:defRPr sz="1600" b="1"/>
            </a:lvl6pPr>
            <a:lvl7pPr marL="2743200" indent="0" rtl="0">
              <a:spcBef>
                <a:spcPts val="0"/>
              </a:spcBef>
              <a:buFont typeface="Impact"/>
              <a:buNone/>
              <a:defRPr sz="1600" b="1"/>
            </a:lvl7pPr>
            <a:lvl8pPr marL="3200400" indent="0" rtl="0">
              <a:spcBef>
                <a:spcPts val="0"/>
              </a:spcBef>
              <a:buFont typeface="Impact"/>
              <a:buNone/>
              <a:defRPr sz="1600" b="1"/>
            </a:lvl8pPr>
            <a:lvl9pPr marL="3657600" indent="0" rtl="0">
              <a:spcBef>
                <a:spcPts val="0"/>
              </a:spcBef>
              <a:buFont typeface="Impact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85802" y="2861733"/>
            <a:ext cx="5088711" cy="25128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254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0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indent="-4571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indent="-6603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6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6218191" y="2063396"/>
            <a:ext cx="4864491" cy="6799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2600" b="0">
                <a:solidFill>
                  <a:schemeClr val="accent1"/>
                </a:solidFill>
              </a:defRPr>
            </a:lvl1pPr>
            <a:lvl2pPr marL="457200" indent="0" rtl="0">
              <a:spcBef>
                <a:spcPts val="0"/>
              </a:spcBef>
              <a:buFont typeface="Impact"/>
              <a:buNone/>
              <a:defRPr sz="2000" b="1"/>
            </a:lvl2pPr>
            <a:lvl3pPr marL="914400" indent="0" rtl="0">
              <a:spcBef>
                <a:spcPts val="0"/>
              </a:spcBef>
              <a:buFont typeface="Impact"/>
              <a:buNone/>
              <a:defRPr sz="1800" b="1"/>
            </a:lvl3pPr>
            <a:lvl4pPr marL="1371600" indent="0" rtl="0">
              <a:spcBef>
                <a:spcPts val="0"/>
              </a:spcBef>
              <a:buFont typeface="Impact"/>
              <a:buNone/>
              <a:defRPr sz="1600" b="1"/>
            </a:lvl4pPr>
            <a:lvl5pPr marL="1828800" indent="0" rtl="0">
              <a:spcBef>
                <a:spcPts val="0"/>
              </a:spcBef>
              <a:buFont typeface="Impact"/>
              <a:buNone/>
              <a:defRPr sz="1600" b="1"/>
            </a:lvl5pPr>
            <a:lvl6pPr marL="2286000" indent="0" rtl="0">
              <a:spcBef>
                <a:spcPts val="0"/>
              </a:spcBef>
              <a:buFont typeface="Impact"/>
              <a:buNone/>
              <a:defRPr sz="1600" b="1"/>
            </a:lvl6pPr>
            <a:lvl7pPr marL="2743200" indent="0" rtl="0">
              <a:spcBef>
                <a:spcPts val="0"/>
              </a:spcBef>
              <a:buFont typeface="Impact"/>
              <a:buNone/>
              <a:defRPr sz="1600" b="1"/>
            </a:lvl7pPr>
            <a:lvl8pPr marL="3200400" indent="0" rtl="0">
              <a:spcBef>
                <a:spcPts val="0"/>
              </a:spcBef>
              <a:buFont typeface="Impact"/>
              <a:buNone/>
              <a:defRPr sz="1600" b="1"/>
            </a:lvl8pPr>
            <a:lvl9pPr marL="3657600" indent="0" rtl="0">
              <a:spcBef>
                <a:spcPts val="0"/>
              </a:spcBef>
              <a:buFont typeface="Impact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4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254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0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indent="-4571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indent="-6603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6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ABB-F5D3-4BCE-B6E9-17B91D5F90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7756-5134-484B-AB0E-87B1AD2AB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97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ABB-F5D3-4BCE-B6E9-17B91D5F90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7756-5134-484B-AB0E-87B1AD2AB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82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ABB-F5D3-4BCE-B6E9-17B91D5F90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7756-5134-484B-AB0E-87B1AD2AB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1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ABB-F5D3-4BCE-B6E9-17B91D5F90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7756-5134-484B-AB0E-87B1AD2AB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87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ABB-F5D3-4BCE-B6E9-17B91D5F90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7756-5134-484B-AB0E-87B1AD2AB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7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ABB-F5D3-4BCE-B6E9-17B91D5F90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7756-5134-484B-AB0E-87B1AD2AB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5209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ABB-F5D3-4BCE-B6E9-17B91D5F90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7756-5134-484B-AB0E-87B1AD2AB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372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ABB-F5D3-4BCE-B6E9-17B91D5F90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7756-5134-484B-AB0E-87B1AD2AB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456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ABB-F5D3-4BCE-B6E9-17B91D5F90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7756-5134-484B-AB0E-87B1AD2AB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172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ABB-F5D3-4BCE-B6E9-17B91D5F90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7756-5134-484B-AB0E-87B1AD2AB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1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4707" cy="31934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54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3742267"/>
            <a:ext cx="10394707" cy="1639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l" rtl="0">
              <a:spcBef>
                <a:spcPts val="0"/>
              </a:spcBef>
              <a:buClr>
                <a:srgbClr val="7F7F7F"/>
              </a:buClr>
              <a:buFont typeface="Impact"/>
              <a:buNone/>
              <a:defRPr sz="2000">
                <a:solidFill>
                  <a:srgbClr val="7F7F7F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Impact"/>
              <a:buNone/>
              <a:defRPr sz="20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Impact"/>
              <a:buNone/>
              <a:defRPr sz="18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Impact"/>
              <a:buNone/>
              <a:defRPr sz="16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Impact"/>
              <a:buNone/>
              <a:defRPr sz="16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Impact"/>
              <a:buNone/>
              <a:defRPr sz="16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Impact"/>
              <a:buNone/>
              <a:defRPr sz="16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Impact"/>
              <a:buNone/>
              <a:defRPr sz="16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Impact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ABB-F5D3-4BCE-B6E9-17B91D5F90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7756-5134-484B-AB0E-87B1AD2AB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598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ABB-F5D3-4BCE-B6E9-17B91D5F90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7756-5134-484B-AB0E-87B1AD2AB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654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ABB-F5D3-4BCE-B6E9-17B91D5F90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7756-5134-484B-AB0E-87B1AD2AB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4693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ABB-F5D3-4BCE-B6E9-17B91D5F90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7756-5134-484B-AB0E-87B1AD2AB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10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ABB-F5D3-4BCE-B6E9-17B91D5F90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7756-5134-484B-AB0E-87B1AD2AB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246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ABB-F5D3-4BCE-B6E9-17B91D5F90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7756-5134-484B-AB0E-87B1AD2AB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4899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ABB-F5D3-4BCE-B6E9-17B91D5F90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7756-5134-484B-AB0E-87B1AD2AB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43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ABB-F5D3-4BCE-B6E9-17B91D5F90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7756-5134-484B-AB0E-87B1AD2AB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872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ABB-F5D3-4BCE-B6E9-17B91D5F90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7756-5134-484B-AB0E-87B1AD2AB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611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ABB-F5D3-4BCE-B6E9-17B91D5F90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7756-5134-484B-AB0E-87B1AD2AB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1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5400" cap="none" baseline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254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0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indent="-4571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indent="-6603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6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5993971" y="2063396"/>
            <a:ext cx="5086537" cy="33111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254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0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indent="-4571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indent="-6603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6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8FABB-F5D3-4BCE-B6E9-17B91D5F90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7756-5134-484B-AB0E-87B1AD2ABE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394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337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528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0969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514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92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349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798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212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35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6882" cy="1151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5400" cap="none" baseline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840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1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93643" y="685800"/>
            <a:ext cx="4126860" cy="2023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 sz="36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5046132" y="685800"/>
            <a:ext cx="6034375" cy="4688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28600" indent="-254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0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indent="-4571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indent="-6603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6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693641" y="2709051"/>
            <a:ext cx="4126861" cy="26655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Impact"/>
              <a:buNone/>
              <a:defRPr sz="1800"/>
            </a:lvl1pPr>
            <a:lvl2pPr marL="457200" indent="0" rtl="0">
              <a:spcBef>
                <a:spcPts val="0"/>
              </a:spcBef>
              <a:buFont typeface="Impact"/>
              <a:buNone/>
              <a:defRPr sz="1400"/>
            </a:lvl2pPr>
            <a:lvl3pPr marL="914400" indent="0" rtl="0">
              <a:spcBef>
                <a:spcPts val="0"/>
              </a:spcBef>
              <a:buFont typeface="Impact"/>
              <a:buNone/>
              <a:defRPr sz="1200"/>
            </a:lvl3pPr>
            <a:lvl4pPr marL="1371600" indent="0" rtl="0">
              <a:spcBef>
                <a:spcPts val="0"/>
              </a:spcBef>
              <a:buFont typeface="Impact"/>
              <a:buNone/>
              <a:defRPr sz="1000"/>
            </a:lvl4pPr>
            <a:lvl5pPr marL="1828800" indent="0" rtl="0">
              <a:spcBef>
                <a:spcPts val="0"/>
              </a:spcBef>
              <a:buFont typeface="Impact"/>
              <a:buNone/>
              <a:defRPr sz="1000"/>
            </a:lvl5pPr>
            <a:lvl6pPr marL="2286000" indent="0" rtl="0">
              <a:spcBef>
                <a:spcPts val="0"/>
              </a:spcBef>
              <a:buFont typeface="Impact"/>
              <a:buNone/>
              <a:defRPr sz="1000"/>
            </a:lvl6pPr>
            <a:lvl7pPr marL="2743200" indent="0" rtl="0">
              <a:spcBef>
                <a:spcPts val="0"/>
              </a:spcBef>
              <a:buFont typeface="Impact"/>
              <a:buNone/>
              <a:defRPr sz="1000"/>
            </a:lvl7pPr>
            <a:lvl8pPr marL="3200400" indent="0" rtl="0">
              <a:spcBef>
                <a:spcPts val="0"/>
              </a:spcBef>
              <a:buFont typeface="Impact"/>
              <a:buNone/>
              <a:defRPr sz="1000"/>
            </a:lvl8pPr>
            <a:lvl9pPr marL="3657600" indent="0" rtl="0">
              <a:spcBef>
                <a:spcPts val="0"/>
              </a:spcBef>
              <a:buFont typeface="Impact"/>
              <a:buNone/>
              <a:defRPr sz="10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6345301" cy="2023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 sz="36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7482361" y="0"/>
            <a:ext cx="3598145" cy="5071532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2709051"/>
            <a:ext cx="6345301" cy="2362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Impact"/>
              <a:buNone/>
              <a:defRPr sz="1800"/>
            </a:lvl1pPr>
            <a:lvl2pPr marL="457200" indent="0" rtl="0">
              <a:spcBef>
                <a:spcPts val="0"/>
              </a:spcBef>
              <a:buFont typeface="Impact"/>
              <a:buNone/>
              <a:defRPr sz="1400"/>
            </a:lvl2pPr>
            <a:lvl3pPr marL="914400" indent="0" rtl="0">
              <a:spcBef>
                <a:spcPts val="0"/>
              </a:spcBef>
              <a:buFont typeface="Impact"/>
              <a:buNone/>
              <a:defRPr sz="1200"/>
            </a:lvl3pPr>
            <a:lvl4pPr marL="1371600" indent="0" rtl="0">
              <a:spcBef>
                <a:spcPts val="0"/>
              </a:spcBef>
              <a:buFont typeface="Impact"/>
              <a:buNone/>
              <a:defRPr sz="1000"/>
            </a:lvl4pPr>
            <a:lvl5pPr marL="1828800" indent="0" rtl="0">
              <a:spcBef>
                <a:spcPts val="0"/>
              </a:spcBef>
              <a:buFont typeface="Impact"/>
              <a:buNone/>
              <a:defRPr sz="1000"/>
            </a:lvl5pPr>
            <a:lvl6pPr marL="2286000" indent="0" rtl="0">
              <a:spcBef>
                <a:spcPts val="0"/>
              </a:spcBef>
              <a:buFont typeface="Impact"/>
              <a:buNone/>
              <a:defRPr sz="1000"/>
            </a:lvl6pPr>
            <a:lvl7pPr marL="2743200" indent="0" rtl="0">
              <a:spcBef>
                <a:spcPts val="0"/>
              </a:spcBef>
              <a:buFont typeface="Impact"/>
              <a:buNone/>
              <a:defRPr sz="1000"/>
            </a:lvl7pPr>
            <a:lvl8pPr marL="3200400" indent="0" rtl="0">
              <a:spcBef>
                <a:spcPts val="0"/>
              </a:spcBef>
              <a:buFont typeface="Impact"/>
              <a:buNone/>
              <a:defRPr sz="1000"/>
            </a:lvl8pPr>
            <a:lvl9pPr marL="3657600" indent="0" rtl="0">
              <a:spcBef>
                <a:spcPts val="0"/>
              </a:spcBef>
              <a:buFont typeface="Impact"/>
              <a:buNone/>
              <a:defRPr sz="1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Shape 6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>
          <p:nvSpPr>
            <p:cNvPr id="7" name="Shape 7"/>
            <p:cNvSpPr/>
            <p:nvPr/>
          </p:nvSpPr>
          <p:spPr>
            <a:xfrm>
              <a:off x="0" y="0"/>
              <a:ext cx="11979952" cy="664408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8" name="Shape 8"/>
            <p:cNvSpPr/>
            <p:nvPr/>
          </p:nvSpPr>
          <p:spPr>
            <a:xfrm>
              <a:off x="-25397" y="0"/>
              <a:ext cx="11773290" cy="6419513"/>
            </a:xfrm>
            <a:custGeom>
              <a:avLst/>
              <a:gdLst/>
              <a:ahLst/>
              <a:cxnLst/>
              <a:rect l="0" t="0" r="0" b="0"/>
              <a:pathLst>
                <a:path w="11773291" h="6419514" extrusionOk="0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5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9" name="Shape 9"/>
            <p:cNvSpPr/>
            <p:nvPr/>
          </p:nvSpPr>
          <p:spPr>
            <a:xfrm>
              <a:off x="0" y="5600214"/>
              <a:ext cx="11706511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 dirty="0"/>
            </a:p>
          </p:txBody>
        </p:sp>
      </p:grp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10396882" cy="1151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5400" b="0" i="0" u="none" strike="noStrike" cap="none" baseline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28600" marR="0" indent="-254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marR="0" indent="-4571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marR="0" indent="-6603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marR="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marR="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marR="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marR="0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marR="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marR="0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7298082" y="5757333"/>
            <a:ext cx="3784600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85800" y="5757333"/>
            <a:ext cx="5499719" cy="4984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287121" y="5757333"/>
            <a:ext cx="907186" cy="4984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 baseline="0" smtClean="0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3200" b="0" i="0" u="none" strike="noStrike" cap="none" baseline="0" dirty="0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97284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8FABB-F5D3-4BCE-B6E9-17B91D5F902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10/29/2015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97756-5134-484B-AB0E-87B1AD2ABE4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38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8FABB-F5D3-4BCE-B6E9-17B91D5F9020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10/29/2015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97756-5134-484B-AB0E-87B1AD2ABE4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90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10/29/2015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12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891200" y="422029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en-US" sz="8000" b="0" i="0" u="none" strike="noStrike" cap="none" baseline="0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ROBOGRAPHERS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subTitle" idx="1"/>
          </p:nvPr>
        </p:nvSpPr>
        <p:spPr>
          <a:xfrm>
            <a:off x="1047229" y="3072078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 baseline="0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FACIAL EXPRESSION RECOGNITION USING SWARMS</a:t>
            </a:r>
          </a:p>
          <a:p>
            <a:pPr marL="0" marR="0" lvl="0" indent="0" algn="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</a:pPr>
            <a:endParaRPr sz="2800" b="0" i="0" u="none" strike="noStrike" cap="none" baseline="0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r="18333" b="48667"/>
          <a:stretch/>
        </p:blipFill>
        <p:spPr>
          <a:xfrm>
            <a:off x="1274305" y="2036772"/>
            <a:ext cx="1851627" cy="145485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 rot="-180000">
            <a:off x="-6478" y="4473421"/>
            <a:ext cx="11274669" cy="15155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sz="2800" b="0" i="0" u="none" strike="noStrike" cap="none" baseline="0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44479" y="5316644"/>
            <a:ext cx="9286457" cy="8118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SPONSORED </a:t>
            </a:r>
            <a:r>
              <a:rPr lang="en-US" sz="1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BY: DR. KATIA SYCARA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TEAM </a:t>
            </a:r>
            <a:r>
              <a:rPr lang="en-US" sz="1400" b="0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: GAURI </a:t>
            </a:r>
            <a:r>
              <a:rPr lang="en-US" sz="1400" b="0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GANDHI   SIDA WANG   TIFFANY MAY   JIMIT GANDHI   ROHIT </a:t>
            </a:r>
            <a:r>
              <a:rPr lang="en-US" sz="1400" b="0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DASHRATHI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DATE: OCTOBER 29, 2015</a:t>
            </a:r>
            <a:endParaRPr lang="en-US" sz="14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5630857" y="3645162"/>
            <a:ext cx="2837530" cy="8118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6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IN-CLASS </a:t>
            </a:r>
            <a:r>
              <a:rPr lang="en-US" sz="1600" b="1" i="0" u="none" strike="noStrike" cap="none" baseline="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PRESENTATION </a:t>
            </a:r>
            <a:r>
              <a:rPr lang="en-US" sz="1600" b="1" i="0" u="none" strike="noStrike" cap="none" baseline="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#2</a:t>
            </a:r>
            <a:endParaRPr lang="en-US" sz="1600" b="1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REQUIREMENTS TO BE VERIFIED AT FVE</a:t>
            </a:r>
            <a:endParaRPr lang="en-US" sz="12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SIGNIFICANT CHANGES TO ARCHITECTURES</a:t>
            </a:r>
            <a:endParaRPr lang="en-US" sz="12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WORK BREAKDOWN STRUCTURE</a:t>
            </a:r>
            <a:endParaRPr lang="en-US" sz="12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CRITICAL </a:t>
            </a:r>
            <a:r>
              <a:rPr lang="en-US" sz="1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PATH</a:t>
            </a:r>
            <a:endParaRPr lang="en-US" sz="12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TOP RISKS AND MITIGATION STRATEGIES</a:t>
            </a:r>
            <a:endParaRPr lang="en-US" sz="1200" b="0" i="0" u="none" strike="noStrike" cap="none" baseline="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57650" y="1543683"/>
            <a:ext cx="4789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TEAM G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057650" y="1543050"/>
            <a:ext cx="635508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84320" y="2026920"/>
            <a:ext cx="635508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18610" y="3067050"/>
            <a:ext cx="635508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71900" y="3595930"/>
            <a:ext cx="7030516" cy="26481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Shape 358"/>
          <p:cNvPicPr preferRelativeResize="0"/>
          <p:nvPr/>
        </p:nvPicPr>
        <p:blipFill rotWithShape="1">
          <a:blip r:embed="rId3">
            <a:alphaModFix/>
          </a:blip>
          <a:srcRect l="25160" t="23530" r="11382" b="6838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 rotWithShape="1">
          <a:blip r:embed="rId4">
            <a:alphaModFix/>
          </a:blip>
          <a:srcRect r="18333" b="48667"/>
          <a:stretch/>
        </p:blipFill>
        <p:spPr>
          <a:xfrm>
            <a:off x="2457" y="0"/>
            <a:ext cx="1076902" cy="846137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 txBox="1"/>
          <p:nvPr/>
        </p:nvSpPr>
        <p:spPr>
          <a:xfrm>
            <a:off x="1079361" y="2693928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THANK YOU!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l="25160" t="23530" r="11382" b="6838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1118934" y="92246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 dirty="0" smtClean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REQUIREMENTS TO BE VERIFIED AT FVE</a:t>
            </a:r>
            <a:endParaRPr lang="en-US" sz="5400" b="0" i="0" u="none" strike="noStrike" cap="none" baseline="0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4">
            <a:alphaModFix/>
          </a:blip>
          <a:srcRect r="18333" b="48667"/>
          <a:stretch/>
        </p:blipFill>
        <p:spPr>
          <a:xfrm>
            <a:off x="2457" y="0"/>
            <a:ext cx="1076902" cy="84613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1118934" y="262525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Detect human figures</a:t>
            </a:r>
          </a:p>
          <a:p>
            <a:r>
              <a:rPr lang="en-US" sz="2800" dirty="0">
                <a:latin typeface="Calibri" panose="020F0502020204030204" pitchFamily="34" charset="0"/>
              </a:rPr>
              <a:t>Detect facial expression</a:t>
            </a:r>
          </a:p>
          <a:p>
            <a:r>
              <a:rPr lang="en-US" sz="2800" dirty="0">
                <a:latin typeface="Calibri" panose="020F0502020204030204" pitchFamily="34" charset="0"/>
              </a:rPr>
              <a:t>Avoid obstacles</a:t>
            </a:r>
          </a:p>
          <a:p>
            <a:r>
              <a:rPr lang="en-US" sz="2800" dirty="0">
                <a:latin typeface="Calibri" panose="020F0502020204030204" pitchFamily="34" charset="0"/>
              </a:rPr>
              <a:t>Localize itself</a:t>
            </a:r>
          </a:p>
          <a:p>
            <a:r>
              <a:rPr lang="en-US" sz="2800" dirty="0">
                <a:latin typeface="Calibri" panose="020F0502020204030204" pitchFamily="34" charset="0"/>
              </a:rPr>
              <a:t>Localize the human</a:t>
            </a:r>
          </a:p>
          <a:p>
            <a:r>
              <a:rPr lang="en-US" sz="2800" dirty="0">
                <a:latin typeface="Calibri" panose="020F0502020204030204" pitchFamily="34" charset="0"/>
              </a:rPr>
              <a:t>Drive towards Human</a:t>
            </a:r>
          </a:p>
          <a:p>
            <a:r>
              <a:rPr lang="en-US" sz="2800" dirty="0">
                <a:latin typeface="Calibri" panose="020F0502020204030204" pitchFamily="34" charset="0"/>
              </a:rPr>
              <a:t>Click photograph</a:t>
            </a:r>
          </a:p>
          <a:p>
            <a:pPr marL="228600" marR="0" lvl="0" indent="-4572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4572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4572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360608" y="3361386"/>
            <a:ext cx="1468192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854555" y="2678807"/>
            <a:ext cx="1918955" cy="135228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 dirty="0">
              <a:solidFill>
                <a:prstClr val="white"/>
              </a:solidFill>
            </a:endParaRPr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>
            <a:off x="3773510" y="3354948"/>
            <a:ext cx="1416676" cy="6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079088" y="3357092"/>
            <a:ext cx="1468192" cy="1287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190186" y="2638022"/>
            <a:ext cx="1918955" cy="135228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47280" y="2638022"/>
            <a:ext cx="1781576" cy="135228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prstClr val="white"/>
                </a:solidFill>
              </a:rPr>
              <a:t>Detect if smiling and click!</a:t>
            </a: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8949" y="3009364"/>
            <a:ext cx="1853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Detect a </a:t>
            </a:r>
          </a:p>
          <a:p>
            <a:pPr algn="ctr"/>
            <a:r>
              <a:rPr lang="en-US" sz="1800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person of Interest</a:t>
            </a:r>
            <a:endPara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2406" y="2876214"/>
            <a:ext cx="1530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Move towards</a:t>
            </a:r>
          </a:p>
          <a:p>
            <a:pPr algn="ctr"/>
            <a:r>
              <a:rPr lang="en-US" sz="1800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 the person </a:t>
            </a:r>
          </a:p>
          <a:p>
            <a:pPr algn="ctr"/>
            <a:r>
              <a:rPr lang="en-US" sz="1800" kern="1200" dirty="0" smtClean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of Interest</a:t>
            </a:r>
            <a:endPara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810" y="2985616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kern="1200" dirty="0" smtClean="0">
                <a:solidFill>
                  <a:srgbClr val="ED7D31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Input</a:t>
            </a:r>
            <a:endParaRPr lang="en-US" sz="1200" kern="1200" dirty="0">
              <a:solidFill>
                <a:srgbClr val="ED7D31">
                  <a:lumMod val="50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0328856" y="3326089"/>
            <a:ext cx="1468192" cy="1287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534920" y="2936382"/>
            <a:ext cx="914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kern="1200" dirty="0" smtClean="0">
                <a:solidFill>
                  <a:srgbClr val="ED7D31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Photograph</a:t>
            </a:r>
            <a:endParaRPr lang="en-US" sz="1200" kern="1200" dirty="0">
              <a:solidFill>
                <a:srgbClr val="ED7D31">
                  <a:lumMod val="50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40209" y="2517687"/>
            <a:ext cx="1292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kern="1200" dirty="0" smtClean="0">
                <a:solidFill>
                  <a:srgbClr val="ED7D31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Map </a:t>
            </a:r>
          </a:p>
          <a:p>
            <a:pPr algn="ctr"/>
            <a:r>
              <a:rPr lang="en-US" sz="1200" kern="1200" dirty="0" smtClean="0">
                <a:solidFill>
                  <a:srgbClr val="ED7D31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Coordinates,</a:t>
            </a:r>
          </a:p>
          <a:p>
            <a:pPr algn="ctr"/>
            <a:r>
              <a:rPr lang="en-US" sz="1200" kern="1200" dirty="0" smtClean="0">
                <a:solidFill>
                  <a:srgbClr val="ED7D31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 Head pose of </a:t>
            </a:r>
          </a:p>
          <a:p>
            <a:pPr algn="ctr"/>
            <a:r>
              <a:rPr lang="en-US" sz="1200" kern="1200" dirty="0" smtClean="0">
                <a:solidFill>
                  <a:srgbClr val="ED7D31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Person of Interest</a:t>
            </a:r>
            <a:endParaRPr lang="en-US" sz="1200" kern="1200" dirty="0">
              <a:solidFill>
                <a:srgbClr val="ED7D31">
                  <a:lumMod val="50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56868" y="2992125"/>
            <a:ext cx="759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rgbClr val="ED7D31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  Signal </a:t>
            </a:r>
            <a:endParaRPr lang="en-US" sz="1200" kern="1200" dirty="0">
              <a:solidFill>
                <a:srgbClr val="ED7D31">
                  <a:lumMod val="50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75008" y="1828800"/>
            <a:ext cx="9259912" cy="3155324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4" name="Shape 229"/>
          <p:cNvSpPr txBox="1">
            <a:spLocks/>
          </p:cNvSpPr>
          <p:nvPr/>
        </p:nvSpPr>
        <p:spPr>
          <a:xfrm>
            <a:off x="1129894" y="224126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Impact"/>
              <a:buNone/>
              <a:defRPr sz="5400" b="0" i="0" u="none" strike="noStrike" cap="none" baseline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  <a:rtl val="0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Impact"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mpact"/>
                <a:sym typeface="Impact"/>
                <a:rtl val="0"/>
              </a:rPr>
              <a:t>FUNCTIONAL ARCHITECTURE (REVISED)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mpact"/>
              <a:sym typeface="Impact"/>
              <a:rtl val="0"/>
            </a:endParaRPr>
          </a:p>
        </p:txBody>
      </p:sp>
      <p:pic>
        <p:nvPicPr>
          <p:cNvPr id="25" name="Shape 230"/>
          <p:cNvPicPr preferRelativeResize="0"/>
          <p:nvPr/>
        </p:nvPicPr>
        <p:blipFill rotWithShape="1">
          <a:blip r:embed="rId2">
            <a:alphaModFix/>
          </a:blip>
          <a:srcRect r="18333" b="48667"/>
          <a:stretch/>
        </p:blipFill>
        <p:spPr>
          <a:xfrm>
            <a:off x="0" y="131880"/>
            <a:ext cx="1076902" cy="846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8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6928834" y="1613079"/>
            <a:ext cx="12106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738904" y="605310"/>
            <a:ext cx="1326527" cy="7598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prstClr val="white"/>
                </a:solidFill>
              </a:rPr>
              <a:t>Flock as swarm in the room</a:t>
            </a: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4145" y="3601665"/>
            <a:ext cx="1326527" cy="7598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kern="1200" dirty="0" smtClean="0">
                <a:solidFill>
                  <a:prstClr val="white"/>
                </a:solidFill>
              </a:rPr>
              <a:t>Send signal</a:t>
            </a:r>
            <a:endParaRPr lang="en-US" sz="1200" kern="1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05643" y="4318721"/>
            <a:ext cx="1326527" cy="7598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kern="1200" dirty="0" smtClean="0">
                <a:solidFill>
                  <a:prstClr val="white"/>
                </a:solidFill>
              </a:rPr>
              <a:t>Move towards Person of Interest to respective goal points</a:t>
            </a:r>
            <a:endParaRPr lang="en-US" sz="1200" kern="12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1022" y="5513236"/>
            <a:ext cx="1326527" cy="7598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prstClr val="white"/>
                </a:solidFill>
              </a:rPr>
              <a:t>Detect Expression</a:t>
            </a: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82452" y="3434374"/>
            <a:ext cx="1326527" cy="7598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kern="1200" dirty="0" smtClean="0">
                <a:solidFill>
                  <a:prstClr val="white"/>
                </a:solidFill>
              </a:rPr>
              <a:t>Plan a collective Strategy of approach</a:t>
            </a:r>
            <a:endParaRPr lang="en-US" sz="1200" kern="12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38904" y="1745088"/>
            <a:ext cx="1326527" cy="7598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prstClr val="white"/>
                </a:solidFill>
              </a:rPr>
              <a:t>Detect Human</a:t>
            </a:r>
            <a:endParaRPr lang="en-US" sz="1800" kern="1200" dirty="0">
              <a:solidFill>
                <a:prstClr val="white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597980" y="5840575"/>
            <a:ext cx="1851338" cy="18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40719" y="3859366"/>
            <a:ext cx="12106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31716" y="6138375"/>
            <a:ext cx="1225732" cy="7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964216" y="5675452"/>
            <a:ext cx="12106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230671" y="3981590"/>
            <a:ext cx="12106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627031" y="341290"/>
            <a:ext cx="1" cy="1290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71837" y="5887664"/>
            <a:ext cx="2519759" cy="7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390533" y="5859363"/>
            <a:ext cx="84013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457262" y="5878943"/>
            <a:ext cx="121061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6" idx="1"/>
          </p:cNvCxnSpPr>
          <p:nvPr/>
        </p:nvCxnSpPr>
        <p:spPr>
          <a:xfrm flipV="1">
            <a:off x="1435994" y="985236"/>
            <a:ext cx="1302910" cy="61067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1435994" y="1613079"/>
            <a:ext cx="1302910" cy="5119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6" idx="3"/>
          </p:cNvCxnSpPr>
          <p:nvPr/>
        </p:nvCxnSpPr>
        <p:spPr>
          <a:xfrm>
            <a:off x="4065431" y="985236"/>
            <a:ext cx="1120460" cy="61067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2" idx="3"/>
          </p:cNvCxnSpPr>
          <p:nvPr/>
        </p:nvCxnSpPr>
        <p:spPr>
          <a:xfrm flipV="1">
            <a:off x="4065431" y="1595908"/>
            <a:ext cx="1120460" cy="52910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iamond 36"/>
          <p:cNvSpPr/>
          <p:nvPr/>
        </p:nvSpPr>
        <p:spPr>
          <a:xfrm>
            <a:off x="5185891" y="1162319"/>
            <a:ext cx="1742943" cy="901520"/>
          </a:xfrm>
          <a:prstGeom prst="diamond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kern="1200" dirty="0" smtClean="0">
                <a:solidFill>
                  <a:prstClr val="white"/>
                </a:solidFill>
              </a:rPr>
              <a:t># times person been clicked&gt;3?</a:t>
            </a:r>
            <a:endParaRPr lang="en-US" sz="1200" kern="1200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>
            <a:stCxn id="37" idx="0"/>
          </p:cNvCxnSpPr>
          <p:nvPr/>
        </p:nvCxnSpPr>
        <p:spPr>
          <a:xfrm flipH="1" flipV="1">
            <a:off x="6057362" y="347730"/>
            <a:ext cx="1" cy="814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627031" y="347730"/>
            <a:ext cx="44303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950040" y="561839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No</a:t>
            </a:r>
            <a:endParaRPr lang="en-US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47774" y="1249248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Yes</a:t>
            </a:r>
            <a:endParaRPr lang="en-US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206062" y="1595908"/>
            <a:ext cx="1433848" cy="17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9930683" y="1568134"/>
            <a:ext cx="0" cy="1206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671838" y="2756079"/>
            <a:ext cx="9258845" cy="18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71837" y="2765733"/>
            <a:ext cx="1" cy="1114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10" idx="3"/>
          </p:cNvCxnSpPr>
          <p:nvPr/>
        </p:nvCxnSpPr>
        <p:spPr>
          <a:xfrm flipV="1">
            <a:off x="3208979" y="3181082"/>
            <a:ext cx="1196664" cy="63321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0" idx="3"/>
          </p:cNvCxnSpPr>
          <p:nvPr/>
        </p:nvCxnSpPr>
        <p:spPr>
          <a:xfrm>
            <a:off x="3208979" y="3814300"/>
            <a:ext cx="1196664" cy="93586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4405642" y="2943225"/>
            <a:ext cx="1326527" cy="7598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kern="1200" dirty="0" smtClean="0">
                <a:solidFill>
                  <a:prstClr val="white"/>
                </a:solidFill>
              </a:rPr>
              <a:t>Update location of robots</a:t>
            </a:r>
            <a:endParaRPr lang="en-US" sz="1200" kern="1200" dirty="0">
              <a:solidFill>
                <a:prstClr val="white"/>
              </a:solidFill>
            </a:endParaRPr>
          </a:p>
        </p:txBody>
      </p:sp>
      <p:cxnSp>
        <p:nvCxnSpPr>
          <p:cNvPr id="73" name="Elbow Connector 72"/>
          <p:cNvCxnSpPr>
            <a:stCxn id="70" idx="3"/>
            <a:endCxn id="7" idx="1"/>
          </p:cNvCxnSpPr>
          <p:nvPr/>
        </p:nvCxnSpPr>
        <p:spPr>
          <a:xfrm>
            <a:off x="5732169" y="3323151"/>
            <a:ext cx="1171976" cy="6584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8" idx="3"/>
            <a:endCxn id="7" idx="1"/>
          </p:cNvCxnSpPr>
          <p:nvPr/>
        </p:nvCxnSpPr>
        <p:spPr>
          <a:xfrm flipV="1">
            <a:off x="5732170" y="3981591"/>
            <a:ext cx="1171975" cy="71705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9425189" y="398159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1957576" y="5124590"/>
            <a:ext cx="7467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957575" y="5124309"/>
            <a:ext cx="1" cy="551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Diamond 79"/>
          <p:cNvSpPr/>
          <p:nvPr/>
        </p:nvSpPr>
        <p:spPr>
          <a:xfrm>
            <a:off x="5647590" y="5408603"/>
            <a:ext cx="1742943" cy="901520"/>
          </a:xfrm>
          <a:prstGeom prst="diamond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kern="1200" dirty="0" smtClean="0">
                <a:solidFill>
                  <a:prstClr val="white"/>
                </a:solidFill>
              </a:rPr>
              <a:t>Smile probability&gt;  0.5</a:t>
            </a:r>
            <a:endParaRPr lang="en-US" sz="1200" kern="1200" dirty="0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271453" y="5460648"/>
            <a:ext cx="1326527" cy="7598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prstClr val="white"/>
                </a:solidFill>
              </a:rPr>
              <a:t>Click!</a:t>
            </a:r>
            <a:endParaRPr lang="en-US" sz="1800" kern="1200" dirty="0">
              <a:solidFill>
                <a:prstClr val="white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60610" y="5518602"/>
            <a:ext cx="133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Video frame</a:t>
            </a:r>
            <a:endParaRPr lang="en-US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18941" y="1275009"/>
            <a:ext cx="133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Video frame</a:t>
            </a:r>
            <a:endParaRPr lang="en-US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8124420" y="1188208"/>
            <a:ext cx="1326527" cy="75985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kern="1200" dirty="0" smtClean="0">
                <a:solidFill>
                  <a:prstClr val="white"/>
                </a:solidFill>
              </a:rPr>
              <a:t>Locate person on map</a:t>
            </a:r>
            <a:endParaRPr lang="en-US" sz="1200" kern="1200" dirty="0">
              <a:solidFill>
                <a:prstClr val="white"/>
              </a:solidFill>
            </a:endParaRPr>
          </a:p>
        </p:txBody>
      </p:sp>
      <p:cxnSp>
        <p:nvCxnSpPr>
          <p:cNvPr id="94" name="Straight Connector 93"/>
          <p:cNvCxnSpPr>
            <a:stCxn id="91" idx="3"/>
          </p:cNvCxnSpPr>
          <p:nvPr/>
        </p:nvCxnSpPr>
        <p:spPr>
          <a:xfrm>
            <a:off x="9450947" y="1568134"/>
            <a:ext cx="491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80" idx="2"/>
          </p:cNvCxnSpPr>
          <p:nvPr/>
        </p:nvCxnSpPr>
        <p:spPr>
          <a:xfrm flipH="1">
            <a:off x="6519061" y="6310123"/>
            <a:ext cx="1" cy="206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1957575" y="6516710"/>
            <a:ext cx="4561486" cy="36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1931716" y="6145792"/>
            <a:ext cx="0" cy="4311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7598757" y="5480637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Yes</a:t>
            </a:r>
            <a:endParaRPr lang="en-US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946620" y="6207640"/>
            <a:ext cx="190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“Say cheese” if No</a:t>
            </a:r>
            <a:endParaRPr lang="en-US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0264462" y="5456517"/>
            <a:ext cx="1282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Photograph</a:t>
            </a:r>
            <a:endParaRPr lang="en-US"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" name="Shape 230"/>
          <p:cNvPicPr preferRelativeResize="0"/>
          <p:nvPr/>
        </p:nvPicPr>
        <p:blipFill rotWithShape="1">
          <a:blip r:embed="rId2">
            <a:alphaModFix/>
          </a:blip>
          <a:srcRect r="18333" b="48667"/>
          <a:stretch/>
        </p:blipFill>
        <p:spPr>
          <a:xfrm>
            <a:off x="0" y="131880"/>
            <a:ext cx="1076902" cy="846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15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l="25160" t="23530" r="11382" b="68382"/>
          <a:stretch/>
        </p:blipFill>
        <p:spPr>
          <a:xfrm>
            <a:off x="2457" y="-1101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1298577" y="267067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en-US" sz="5400" dirty="0" smtClean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CYBER-PHYSICAL ARCHITECTURE (REVISED)</a:t>
            </a:r>
            <a:endParaRPr lang="en-US" sz="5400" b="0" i="0" u="none" strike="noStrike" cap="none" baseline="0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4">
            <a:alphaModFix/>
          </a:blip>
          <a:srcRect r="18333" b="48667"/>
          <a:stretch/>
        </p:blipFill>
        <p:spPr>
          <a:xfrm>
            <a:off x="2457" y="0"/>
            <a:ext cx="1076902" cy="84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內容版面配置區 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63" y="1743847"/>
            <a:ext cx="10672588" cy="47183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Connector 13"/>
          <p:cNvCxnSpPr/>
          <p:nvPr/>
        </p:nvCxnSpPr>
        <p:spPr>
          <a:xfrm>
            <a:off x="1079359" y="3888954"/>
            <a:ext cx="0" cy="396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79359" y="4274545"/>
            <a:ext cx="9052560" cy="11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113488" y="4285561"/>
            <a:ext cx="11017" cy="749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9595692" y="5056742"/>
            <a:ext cx="5362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70000" contrast="-70000"/>
          </a:blip>
          <a:srcRect l="25161" t="23530" r="11382" b="68382"/>
          <a:stretch/>
        </p:blipFill>
        <p:spPr>
          <a:xfrm>
            <a:off x="2458" y="6992"/>
            <a:ext cx="12192001" cy="6858000"/>
          </a:xfrm>
          <a:prstGeom prst="rect">
            <a:avLst/>
          </a:prstGeom>
        </p:spPr>
      </p:pic>
      <p:sp>
        <p:nvSpPr>
          <p:cNvPr id="6" name="Title 14"/>
          <p:cNvSpPr>
            <a:spLocks noGrp="1"/>
          </p:cNvSpPr>
          <p:nvPr>
            <p:ph type="title"/>
          </p:nvPr>
        </p:nvSpPr>
        <p:spPr>
          <a:xfrm>
            <a:off x="1118935" y="92246"/>
            <a:ext cx="10394707" cy="115814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  <a:cs typeface="Calibri" panose="020F0502020204030204" pitchFamily="34" charset="0"/>
              </a:rPr>
              <a:t>W0RK BREAKDOWN STRUCTURE</a:t>
            </a:r>
            <a:endParaRPr lang="en-US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33" b="48667"/>
          <a:stretch/>
        </p:blipFill>
        <p:spPr>
          <a:xfrm>
            <a:off x="2458" y="0"/>
            <a:ext cx="1076903" cy="846138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645459" y="1421371"/>
          <a:ext cx="10439636" cy="5367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636169" y="941588"/>
            <a:ext cx="2791326" cy="408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latin typeface="Calibri" panose="020F0502020204030204" pitchFamily="34" charset="0"/>
                <a:cs typeface="Calibri" panose="020F0502020204030204" pitchFamily="34" charset="0"/>
              </a:rPr>
              <a:t>THE ROBOGRAPHER</a:t>
            </a: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2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15218"/>
              </p:ext>
            </p:extLst>
          </p:nvPr>
        </p:nvGraphicFramePr>
        <p:xfrm>
          <a:off x="51435" y="275422"/>
          <a:ext cx="12089130" cy="6582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961852" y="2724043"/>
            <a:ext cx="14893" cy="551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1188585" y="2690992"/>
            <a:ext cx="7620" cy="468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7651866" y="1369568"/>
            <a:ext cx="2343150" cy="1841182"/>
          </a:xfrm>
          <a:prstGeom prst="bentConnector3">
            <a:avLst>
              <a:gd name="adj1" fmla="val 9975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flipV="1">
            <a:off x="4126230" y="3661915"/>
            <a:ext cx="5852160" cy="1497330"/>
          </a:xfrm>
          <a:prstGeom prst="bentConnector3">
            <a:avLst>
              <a:gd name="adj1" fmla="val 10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8823441" y="3666953"/>
            <a:ext cx="484735" cy="832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4"/>
          <p:cNvSpPr txBox="1">
            <a:spLocks/>
          </p:cNvSpPr>
          <p:nvPr/>
        </p:nvSpPr>
        <p:spPr>
          <a:xfrm>
            <a:off x="1118935" y="92246"/>
            <a:ext cx="10394707" cy="1158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 smtClean="0">
                <a:solidFill>
                  <a:srgbClr val="002060"/>
                </a:solidFill>
                <a:latin typeface="Impact"/>
                <a:ea typeface="Impact"/>
                <a:cs typeface="Calibri" panose="020F0502020204030204" pitchFamily="34" charset="0"/>
                <a:sym typeface="Impact"/>
              </a:rPr>
              <a:t>CRITICAL </a:t>
            </a:r>
            <a:r>
              <a:rPr lang="en-US" sz="5400" dirty="0" smtClean="0">
                <a:solidFill>
                  <a:srgbClr val="002060"/>
                </a:solidFill>
                <a:latin typeface="Impact"/>
                <a:ea typeface="Impact"/>
                <a:cs typeface="Calibri" panose="020F0502020204030204" pitchFamily="34" charset="0"/>
                <a:sym typeface="Impact"/>
              </a:rPr>
              <a:t>PATH</a:t>
            </a:r>
            <a:endParaRPr lang="en-US" sz="5400" dirty="0">
              <a:solidFill>
                <a:srgbClr val="002060"/>
              </a:solidFill>
              <a:latin typeface="Impact"/>
              <a:ea typeface="Impact"/>
              <a:cs typeface="Calibri" panose="020F0502020204030204" pitchFamily="34" charset="0"/>
              <a:sym typeface="Impac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33" b="48667"/>
          <a:stretch/>
        </p:blipFill>
        <p:spPr>
          <a:xfrm>
            <a:off x="2458" y="0"/>
            <a:ext cx="1076903" cy="8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3332" y="1391444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1. </a:t>
            </a:r>
            <a:r>
              <a:rPr lang="en-US" sz="18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Problem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ROS deployment and familiarization in a limited time</a:t>
            </a:r>
          </a:p>
          <a:p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</a:t>
            </a:r>
            <a:r>
              <a:rPr lang="en-US" sz="18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Reason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no one in our team used ROS before. And </a:t>
            </a:r>
            <a:r>
              <a:rPr lang="en-US" sz="18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Turtlebots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requires ROS Hydro 	  with Ubuntu 12.04 to make it work.</a:t>
            </a:r>
          </a:p>
          <a:p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</a:t>
            </a:r>
            <a:r>
              <a:rPr lang="en-US" sz="18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Solution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work and learn at the same time start from now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! Start 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 use Ubuntu</a:t>
            </a:r>
          </a:p>
          <a:p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	   12.04 with ROS Hydro.</a:t>
            </a:r>
          </a:p>
          <a:p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2. </a:t>
            </a:r>
            <a:r>
              <a:rPr lang="en-US" sz="18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Problem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Precise Algorithms for Facial Expression Recognition by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Multi-­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Camera.</a:t>
            </a:r>
          </a:p>
          <a:p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</a:t>
            </a:r>
            <a:r>
              <a:rPr lang="en-US" sz="18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Reason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There is limited paper related to this field</a:t>
            </a:r>
          </a:p>
          <a:p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</a:t>
            </a:r>
            <a:r>
              <a:rPr lang="en-US" sz="18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Solution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Fernando has published several paper in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this field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and we will ask their</a:t>
            </a:r>
          </a:p>
          <a:p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    students in his laboratory for help.</a:t>
            </a:r>
          </a:p>
          <a:p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r>
              <a:rPr lang="en-US" sz="18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3. </a:t>
            </a:r>
            <a:r>
              <a:rPr lang="en-US" sz="18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Problem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Robustness 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of </a:t>
            </a:r>
            <a:r>
              <a:rPr lang="en-US" sz="18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multi­robot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system: if one robot  crashes, we hope to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guarantee other 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robots can still work.</a:t>
            </a:r>
          </a:p>
          <a:p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</a:t>
            </a:r>
            <a:r>
              <a:rPr lang="en-US" sz="18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Reason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Robots are connected with each other, and it will be hard </a:t>
            </a:r>
            <a:r>
              <a:rPr lang="en-US" sz="18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if any one fails</a:t>
            </a:r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</a:t>
            </a:r>
            <a:r>
              <a:rPr lang="en-US" sz="18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Solution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Build robust system of </a:t>
            </a:r>
            <a:r>
              <a:rPr lang="en-US" sz="1800" kern="1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multi­robots</a:t>
            </a:r>
            <a:r>
              <a: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3" name="Shape 315"/>
          <p:cNvPicPr preferRelativeResize="0"/>
          <p:nvPr/>
        </p:nvPicPr>
        <p:blipFill rotWithShape="1">
          <a:blip r:embed="rId2">
            <a:alphaModFix/>
          </a:blip>
          <a:srcRect r="18333" b="48667"/>
          <a:stretch/>
        </p:blipFill>
        <p:spPr>
          <a:xfrm>
            <a:off x="2457" y="0"/>
            <a:ext cx="1076902" cy="8461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316"/>
          <p:cNvSpPr txBox="1"/>
          <p:nvPr/>
        </p:nvSpPr>
        <p:spPr>
          <a:xfrm>
            <a:off x="1387279" y="92246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en-US" sz="5400" dirty="0" smtClean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RISK MITIGATION</a:t>
            </a:r>
            <a:endParaRPr lang="en-US" sz="5400" b="0" i="0" u="none" strike="noStrike" cap="none" baseline="0" dirty="0">
              <a:solidFill>
                <a:srgbClr val="00206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025684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Shape 351"/>
          <p:cNvPicPr preferRelativeResize="0"/>
          <p:nvPr/>
        </p:nvPicPr>
        <p:blipFill rotWithShape="1">
          <a:blip r:embed="rId3">
            <a:alphaModFix/>
          </a:blip>
          <a:srcRect l="25160" t="23530" r="11382" b="6838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/>
          <p:cNvPicPr preferRelativeResize="0"/>
          <p:nvPr/>
        </p:nvPicPr>
        <p:blipFill rotWithShape="1">
          <a:blip r:embed="rId4">
            <a:alphaModFix/>
          </a:blip>
          <a:srcRect r="18333" b="48667"/>
          <a:stretch/>
        </p:blipFill>
        <p:spPr>
          <a:xfrm>
            <a:off x="2457" y="0"/>
            <a:ext cx="1076902" cy="846137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Shape 353"/>
          <p:cNvSpPr txBox="1"/>
          <p:nvPr/>
        </p:nvSpPr>
        <p:spPr>
          <a:xfrm>
            <a:off x="1079361" y="2693928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Impact"/>
              <a:buNone/>
            </a:pPr>
            <a:r>
              <a:rPr lang="en-US" sz="5400" b="0" i="0" u="none" strike="noStrike" cap="none" baseline="0" dirty="0">
                <a:solidFill>
                  <a:srgbClr val="002060"/>
                </a:solidFill>
                <a:latin typeface="Impact"/>
                <a:ea typeface="Impact"/>
                <a:cs typeface="Impact"/>
                <a:sym typeface="Impact"/>
              </a:rPr>
              <a:t>QUESTIONS?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n Even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658</Words>
  <Application>Microsoft Office PowerPoint</Application>
  <PresentationFormat>Widescreen</PresentationFormat>
  <Paragraphs>181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Impact</vt:lpstr>
      <vt:lpstr>Calibri</vt:lpstr>
      <vt:lpstr>Arial</vt:lpstr>
      <vt:lpstr>Calibri Light</vt:lpstr>
      <vt:lpstr>Main Event</vt:lpstr>
      <vt:lpstr>Office Theme</vt:lpstr>
      <vt:lpstr>1_Office Theme</vt:lpstr>
      <vt:lpstr>2_Office Theme</vt:lpstr>
      <vt:lpstr>3_Office Theme</vt:lpstr>
      <vt:lpstr>ROBOGRAPHERS</vt:lpstr>
      <vt:lpstr>REQUIREMENTS TO BE VERIFIED AT FVE</vt:lpstr>
      <vt:lpstr>PowerPoint Presentation</vt:lpstr>
      <vt:lpstr>PowerPoint Presentation</vt:lpstr>
      <vt:lpstr>PowerPoint Presentation</vt:lpstr>
      <vt:lpstr>W0RK BREAKDOWN STRUCTURE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ROBOGRAPHERS</dc:title>
  <dc:creator>Gauri Gandhi</dc:creator>
  <cp:lastModifiedBy>Gauri Gandhi</cp:lastModifiedBy>
  <cp:revision>25</cp:revision>
  <dcterms:modified xsi:type="dcterms:W3CDTF">2015-10-29T16:28:17Z</dcterms:modified>
</cp:coreProperties>
</file>