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66" r:id="rId2"/>
    <p:sldId id="263" r:id="rId3"/>
    <p:sldId id="276" r:id="rId4"/>
    <p:sldId id="283" r:id="rId5"/>
    <p:sldId id="280" r:id="rId6"/>
    <p:sldId id="270" r:id="rId7"/>
    <p:sldId id="281" r:id="rId8"/>
    <p:sldId id="287" r:id="rId9"/>
    <p:sldId id="278" r:id="rId10"/>
    <p:sldId id="279" r:id="rId11"/>
    <p:sldId id="288" r:id="rId12"/>
    <p:sldId id="28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0C3F74-9D50-4401-8944-A93351364253}">
          <p14:sldIdLst>
            <p14:sldId id="266"/>
            <p14:sldId id="263"/>
            <p14:sldId id="276"/>
            <p14:sldId id="283"/>
            <p14:sldId id="280"/>
            <p14:sldId id="270"/>
            <p14:sldId id="281"/>
            <p14:sldId id="287"/>
            <p14:sldId id="278"/>
            <p14:sldId id="279"/>
            <p14:sldId id="288"/>
            <p14:sldId id="289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82828"/>
    <a:srgbClr val="FF3300"/>
    <a:srgbClr val="66CCFF"/>
    <a:srgbClr val="E9E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6" autoAdjust="0"/>
    <p:restoredTop sz="91095" autoAdjust="0"/>
  </p:normalViewPr>
  <p:slideViewPr>
    <p:cSldViewPr>
      <p:cViewPr varScale="1">
        <p:scale>
          <a:sx n="69" d="100"/>
          <a:sy n="69" d="100"/>
        </p:scale>
        <p:origin x="-99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CF799-49FB-4099-B399-607A500152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C5C9B-933A-475D-BA7E-2CBDE4A5FC5B}">
      <dgm:prSet phldrT="[Text]"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APfSR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B47F0109-6176-4CC2-BC64-FDB308B51686}" type="parTrans" cxnId="{EBDDBC25-7256-46E0-9C69-6E6DD98290DA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3F895F71-4D45-466B-9F29-85EBD632D57A}" type="sibTrans" cxnId="{EBDDBC25-7256-46E0-9C69-6E6DD98290DA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F4AF6B50-8164-4805-BD6F-AF4421A39019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P2P </a:t>
          </a:r>
          <a:r>
            <a:rPr lang="en-US" sz="1050" b="0" dirty="0" smtClean="0">
              <a:solidFill>
                <a:schemeClr val="tx1"/>
              </a:solidFill>
              <a:latin typeface="+mj-lt"/>
            </a:rPr>
            <a:t>Com.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42261970-4B79-46FE-A908-444F287C0053}" type="parTrans" cxnId="{01FE9068-8B57-4C22-8FE5-5BA9A41DB31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C945F5C1-317D-45FC-9965-ADF34738B7D9}" type="sibTrans" cxnId="{01FE9068-8B57-4C22-8FE5-5BA9A41DB315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13C8AB42-496F-403A-A04C-204A9C836AD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App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0623674C-CCAC-47CE-B381-079A3551C52C}" type="parTrans" cxnId="{1A3D0AE0-3D65-4ED8-9697-615FE6B7627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9782A04A-6566-442D-9915-39480FDC8FCB}" type="sibTrans" cxnId="{1A3D0AE0-3D65-4ED8-9697-615FE6B76270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45F5437C-A4F3-40B4-BFFB-F183763D8B75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Sensing and Perception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6281A365-D65F-4879-B8DD-63E6F749F6C5}" type="parTrans" cxnId="{CCE9B5C2-72C5-4285-97E1-AC386A0F07B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1CBB3389-6D83-4F8E-89CE-A50D4CD8DC85}" type="sibTrans" cxnId="{CCE9B5C2-72C5-4285-97E1-AC386A0F07B4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510AEEA6-1557-4A68-8D3F-A085BE1C7ED5}">
      <dgm:prSet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Literature Study</a:t>
          </a:r>
        </a:p>
      </dgm:t>
    </dgm:pt>
    <dgm:pt modelId="{EF8FCC43-0069-4247-B954-2CF4F3934665}" type="parTrans" cxnId="{561D521C-A6D2-4D00-AE5A-6730E6CD246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A47D8795-C545-4AAB-AF48-FF8F96FBCF1A}" type="sibTrans" cxnId="{561D521C-A6D2-4D00-AE5A-6730E6CD246E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51DC065D-3E04-4A50-99F9-C475FFBF0C2D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Subsystem Integration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BE26DDE0-1A66-4851-B845-7060BE739564}" type="parTrans" cxnId="{3F3CC496-ABD7-4EFD-82BF-1DC6FB2C9E0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28B8614E-17F5-431F-8B14-6FAD9460462B}" type="sibTrans" cxnId="{3F3CC496-ABD7-4EFD-82BF-1DC6FB2C9E0C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8E0F106A-5FB9-481A-8C66-DB29AE355A5B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Bluetooth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C316EB29-9AEF-45EA-A453-373628199742}" type="parTrans" cxnId="{6A0A73A8-E078-424B-9843-5973F8D9FC3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0328C322-2F84-43CB-9826-2F823142B7FF}" type="sibTrans" cxnId="{6A0A73A8-E078-424B-9843-5973F8D9FC38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734AC4D8-5489-4611-B061-E650E68F938A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Algorithm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0783FC8A-B48D-47C7-BEA9-595E9483B514}" type="parTrans" cxnId="{62539FD2-CB16-4CAD-A0DC-C6CC8192AA1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85E208B1-3B40-4455-BA1C-2AC51EC0B32D}" type="sibTrans" cxnId="{62539FD2-CB16-4CAD-A0DC-C6CC8192AA15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DBD8957F-AADA-4479-B105-A12A61530373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GUI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5AAA6FD0-0D18-4B0A-9FE3-0B234EFD052E}" type="parTrans" cxnId="{A12B391C-D991-465B-A498-7958E1865F7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DD4CE7A5-37E8-4BB9-BF42-8A51540D6996}" type="sibTrans" cxnId="{A12B391C-D991-465B-A498-7958E1865F77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52D158F5-F9BF-41DD-BA74-5DA484340E3D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Phone ↔ Laptop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3EFEB0F6-857F-48C2-B53E-FEBAE0BDA452}" type="parTrans" cxnId="{EB4EE8F0-8E13-4F6E-A008-282A8E3EB2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5F83C4E2-55F7-4488-9685-6D8FD76AE9E7}" type="sibTrans" cxnId="{EB4EE8F0-8E13-4F6E-A008-282A8E3EB245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E44DB48C-B430-4DC8-93E5-BCA645C1CFCA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Phone ↔ ROS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832F052D-2BEB-4FBF-BE3E-2D9D2419B422}" type="parTrans" cxnId="{D2EE75C3-400A-4034-A054-1C39B4CB96A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A1FDDFF4-AA55-47ED-83D2-A1D0FF9FD553}" type="sibTrans" cxnId="{D2EE75C3-400A-4034-A054-1C39B4CB96A3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9309D0F7-80A8-4F35-A351-A32EC4CC4DBE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Mobile Platforms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18E91882-3259-48CB-AB28-65C487268B49}" type="parTrans" cxnId="{0D736035-B04B-471E-B526-DCE184C2565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390E8DAA-7072-4FEC-B7A6-42CABC3F4B72}" type="sibTrans" cxnId="{0D736035-B04B-471E-B526-DCE184C25656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ED3041DA-9589-45B3-A3BB-B6C9A7A5662B}">
      <dgm:prSet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Literature Study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DC5B0A1B-6D33-4692-B37B-C98B407E18CC}" type="parTrans" cxnId="{60606362-6E65-4237-8F59-3040E915331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40F8D2A7-1995-4926-B72A-FEAE433C8D67}" type="sibTrans" cxnId="{60606362-6E65-4237-8F59-3040E915331D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DF6322CA-D346-407D-B4D0-7D5D5AF3FB7A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Hardware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BAC9DD01-ADDA-4573-B3A0-FEDE26F51BEB}" type="parTrans" cxnId="{181DFC7B-7795-4562-901B-70D7C96DFEA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7ECCC155-5F13-4E4F-9FF0-972FD0E4211E}" type="sibTrans" cxnId="{181DFC7B-7795-4562-901B-70D7C96DFEA5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D4276B52-1E76-4048-B92B-B56FF6A9AE4A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Hardware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EA650E9A-EB24-4DEF-AFCC-AB6FD20216C3}" type="parTrans" cxnId="{6CA70286-82AA-4071-862A-CA1CF46406E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6DF45DB8-0736-444A-9BD7-88B48E613966}" type="sibTrans" cxnId="{6CA70286-82AA-4071-862A-CA1CF46406EB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9B1F09A0-F733-4175-88E5-36C3581C857D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Network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C6A2547D-399A-482B-B5B6-5FFE5B369BEE}" type="parTrans" cxnId="{C3E57A66-3C0F-40C7-BFBE-5DFB84CA034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7110D4E8-F326-4FFF-B8A0-6E83F17E6CDC}" type="sibTrans" cxnId="{C3E57A66-3C0F-40C7-BFBE-5DFB84CA0349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AD4770FE-FA8D-4579-A590-B533D725D87F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Acquire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1ED2F69C-F72D-4109-9C06-C230EA795291}" type="parTrans" cxnId="{7C044200-EE85-4F06-94D8-85B042A633B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1EC2AB20-B799-40B2-88E8-E8B2662BEB55}" type="sibTrans" cxnId="{7C044200-EE85-4F06-94D8-85B042A633B1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ADD22E41-8388-4386-B19B-A70D1D37E4AA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46CE1CDF-EE12-4F01-BE33-428EC9923805}" type="parTrans" cxnId="{9CE15EE4-5C40-4927-854A-51F60ECCF78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8C8BF04C-CCAA-47BE-A12F-260F1F9294C9}" type="sibTrans" cxnId="{9CE15EE4-5C40-4927-854A-51F60ECCF783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724694B1-3F3F-4953-87D8-4BFDD4815949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ECD826C5-3690-4516-8119-CE6D09A4F8AE}" type="parTrans" cxnId="{DBF9EA40-0AD3-471E-B15F-05EC7D54E04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7CE2F628-24F2-47A1-884D-B651A98B8BAF}" type="sibTrans" cxnId="{DBF9EA40-0AD3-471E-B15F-05EC7D54E046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FB02F4F9-D762-461C-B3E4-AA5D7FC25C8C}">
      <dgm:prSet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Design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08A89D06-D389-49DA-8C0F-46C8DD8A85B9}" type="parTrans" cxnId="{747049E4-AF99-4CC0-8663-5DA0B713E40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46DF437F-CC62-4B91-8B39-38A70720B79E}" type="sibTrans" cxnId="{747049E4-AF99-4CC0-8663-5DA0B713E403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8AF4339D-7C11-417E-80AC-2FEDF187E3B6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Functions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20BE7D28-9CA5-4B16-A7BC-88F3A80BF1C5}" type="parTrans" cxnId="{8DE8650D-B82B-4A48-8962-D17A357DBD5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536CE88F-70A6-4707-B366-BB9686D6D8B7}" type="sibTrans" cxnId="{8DE8650D-B82B-4A48-8962-D17A357DBD5E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4B40F819-05DB-48CE-B1D8-0663F86FB87A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D8C98C66-FA9F-4F3B-B293-CA122E045564}" type="parTrans" cxnId="{5F5FB3E3-C365-4BCD-9676-E01DC557E2A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EAB399A2-1D28-4FB6-B655-CF0A90BFB597}" type="sibTrans" cxnId="{5F5FB3E3-C365-4BCD-9676-E01DC557E2AB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D1E661E5-559A-4861-952C-8F8571A9D9AB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C01B0979-D825-4DF3-8670-0574A0369D34}" type="parTrans" cxnId="{59159F2A-1A25-407C-9097-2665F65B87F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80A5EF55-8649-4019-BB5E-63A2DEAA7928}" type="sibTrans" cxnId="{59159F2A-1A25-407C-9097-2665F65B87F1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968500E1-361F-4E55-9049-B53F4F56A831}">
      <dgm:prSet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Literature Study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ED73DB36-94EB-4308-821D-E825830F170A}" type="parTrans" cxnId="{A8458CF0-8F00-4BF3-B221-B95272CCDD8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8C185056-2AA1-4563-B48D-689B1F5F8B84}" type="sibTrans" cxnId="{A8458CF0-8F00-4BF3-B221-B95272CCDD8B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7FCFF4FE-D8DA-48F8-A5EC-DCCDB418668E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MP &amp; S+P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9326EDEC-5714-47FF-BDDC-54616F8A6536}" type="parTrans" cxnId="{15583E5D-827B-4498-B5D3-9BB40F738E8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9952EAAA-4DC2-49F0-BB5F-01A94A873FC4}" type="sibTrans" cxnId="{15583E5D-827B-4498-B5D3-9BB40F738E85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91FFA2A7-2700-4CC8-AAE7-F2C718FD4A82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7C6C3D7F-B2EF-47D2-B8D4-1946C5CC0AD9}" type="parTrans" cxnId="{1579FFAD-33A6-4BF3-8465-ACAB521D664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2CA0B321-93D0-4F66-AB28-8A4D878716FB}" type="sibTrans" cxnId="{1579FFAD-33A6-4BF3-8465-ACAB521D6648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14C92DDB-64EB-4753-BD35-513AED693DD2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Select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BB767BC1-BD7D-481F-B6B9-6F4792E7A033}" type="parTrans" cxnId="{3198DA77-E13C-4C46-8A65-C78A8018A0F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8BFCCA7D-866F-44FE-8DF7-0323B82BE591}" type="sibTrans" cxnId="{3198DA77-E13C-4C46-8A65-C78A8018A0F4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420906C9-5BC2-4520-84A0-0F2BBD1E0BE4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Implement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9A960A5E-9D64-4FD5-9114-04368C85601A}" type="parTrans" cxnId="{42B0AD99-78CA-4601-9CD6-F6CF01A00C8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8D37A808-751E-4E52-AE8B-3F9B97BE6A58}" type="sibTrans" cxnId="{42B0AD99-78CA-4601-9CD6-F6CF01A00C8F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AA1E0FD5-F4AD-44D8-8EB4-79619117382B}">
      <dgm:prSet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Acquire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AEBA1473-7AD5-4594-A073-70B2A9BA2309}" type="parTrans" cxnId="{BD086231-9B19-4256-9F2F-3A56C543C4F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EC15CAEE-D9EE-457B-B2E7-04B29EB17494}" type="sibTrans" cxnId="{BD086231-9B19-4256-9F2F-3A56C543C4FE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AFAC1049-B5D5-4C44-985C-76CC25D31293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5895C7E6-723A-4A84-AB89-72C9458F794D}" type="parTrans" cxnId="{F7FB50B0-754A-4CC6-8E7F-F3275C8FE0C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1D149E48-85E6-4BD5-A2E4-10BAFC692376}" type="sibTrans" cxnId="{F7FB50B0-754A-4CC6-8E7F-F3275C8FE0C0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5E1CDE60-CA2B-4281-94CF-0103E4BFEFBB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24BC76DD-EF3B-453F-9F26-48062C16760C}" type="parTrans" cxnId="{380B9468-23F6-435E-8E5D-DC43D91CE4D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6193D368-0A22-4204-8324-689D4832258E}" type="sibTrans" cxnId="{380B9468-23F6-435E-8E5D-DC43D91CE4D5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3E5AC5B6-4370-479C-804C-47E065A62034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9D9F03DA-6512-42EE-8F80-4FFBD5662DE7}" type="parTrans" cxnId="{374510BC-B432-45CB-BFFA-E599C10718B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820B1D97-F194-4C70-807E-B2B669D22193}" type="sibTrans" cxnId="{374510BC-B432-45CB-BFFA-E599C10718B2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44179559-02D2-451A-968D-EEFC56F84DCB}">
      <dgm:prSet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Acquire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6EDEEDBF-5519-4E2F-8781-F98BB753FD04}" type="parTrans" cxnId="{A613281F-D287-45A9-A869-E1F6AABF572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CF86060C-72F4-4C61-AE02-7A0EF19809ED}" type="sibTrans" cxnId="{A613281F-D287-45A9-A869-E1F6AABF572C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8A5C1D60-9243-4F63-B785-46431E05F7D9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4E0D2B4E-F6AD-43A2-9E41-2295FEFDA3F4}" type="parTrans" cxnId="{D970F053-6CB0-4721-AAC3-88C06EE8FAB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BD16FA26-95A8-4115-A67B-BE82D0E57880}" type="sibTrans" cxnId="{D970F053-6CB0-4721-AAC3-88C06EE8FABF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71FF2683-0CE2-405B-8F2C-2C4EDC746BEA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1AC34061-688C-4A96-BC89-4303A202BD5C}" type="parTrans" cxnId="{0BC38A9B-6C30-4919-896C-4F05760F8A2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916C3B65-53C1-4351-814D-A45766DDD285}" type="sibTrans" cxnId="{0BC38A9B-6C30-4919-896C-4F05760F8A2C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00582A64-F581-4142-832D-6AB344C95BA4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MP &amp; P2P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E0B7D2AF-60EC-4EFC-A50B-139A0FE0F3B9}" type="sibTrans" cxnId="{D683FD17-AB71-41AC-8746-59D46BDD5B02}">
      <dgm:prSet/>
      <dgm:spPr/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E15285E6-94EB-4154-B4BA-E1F753E83608}" type="parTrans" cxnId="{D683FD17-AB71-41AC-8746-59D46BDD5B0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solidFill>
              <a:schemeClr val="tx1"/>
            </a:solidFill>
            <a:latin typeface="+mj-lt"/>
          </a:endParaRPr>
        </a:p>
      </dgm:t>
    </dgm:pt>
    <dgm:pt modelId="{6AB61669-F359-4DF5-B16B-AC1F9DD6211E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D30D4D9A-75A2-4209-AD7B-977EBB2ACB47}" type="parTrans" cxnId="{17F6F2DC-E041-4624-9772-428C4CF48B3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F63F8932-FF90-4187-B524-0195A726EEA4}" type="sibTrans" cxnId="{17F6F2DC-E041-4624-9772-428C4CF48B30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82043BDB-A7A1-4692-AAB5-43A3A097BBA3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ROS Integration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F3BB04F2-5F20-47BB-9318-2FC2CCC4C4DC}" type="parTrans" cxnId="{0ACB25C7-65DA-4235-BFB7-1E9F1D97D0A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9941FD58-4DA0-4282-8EF6-8DDB87A09FDA}" type="sibTrans" cxnId="{0ACB25C7-65DA-4235-BFB7-1E9F1D97D0A9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6407109F-6CAA-47A6-80D9-29A0BE847896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9E443965-2E61-44C5-8D3E-2932A04F8E9F}" type="parTrans" cxnId="{BABDFCE4-C74E-4CA0-B75C-5D173189F7A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560EC945-9543-4EA2-A809-4404B36906AF}" type="sibTrans" cxnId="{BABDFCE4-C74E-4CA0-B75C-5D173189F7A8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2EB27F30-E9DD-4343-9A22-8E88AA6F6771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MP &amp; App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AA40A4D4-8D37-484F-95D2-B93A12F59F15}" type="parTrans" cxnId="{30E92757-B2AB-45EF-8AD0-1EBCAD15949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1050" b="0">
            <a:latin typeface="+mj-lt"/>
          </a:endParaRPr>
        </a:p>
      </dgm:t>
    </dgm:pt>
    <dgm:pt modelId="{C0E800B6-65E3-4C92-862D-D5DCE5E6AD28}" type="sibTrans" cxnId="{30E92757-B2AB-45EF-8AD0-1EBCAD159491}">
      <dgm:prSet/>
      <dgm:spPr/>
      <dgm:t>
        <a:bodyPr/>
        <a:lstStyle/>
        <a:p>
          <a:endParaRPr lang="en-US" sz="1050" b="0">
            <a:latin typeface="+mj-lt"/>
          </a:endParaRPr>
        </a:p>
      </dgm:t>
    </dgm:pt>
    <dgm:pt modelId="{B8F3450F-0247-40B4-AEA9-8B89252536F4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Validate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28C869A6-94DC-457C-B48C-2F4F5C93C1F7}" type="parTrans" cxnId="{30236E64-FF60-4892-8733-5EBDA601302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0"/>
        </a:p>
      </dgm:t>
    </dgm:pt>
    <dgm:pt modelId="{78C8D7A5-5462-423E-9E02-2CE1CFF0DD73}" type="sibTrans" cxnId="{30236E64-FF60-4892-8733-5EBDA601302E}">
      <dgm:prSet/>
      <dgm:spPr/>
      <dgm:t>
        <a:bodyPr/>
        <a:lstStyle/>
        <a:p>
          <a:endParaRPr lang="en-US" b="0"/>
        </a:p>
      </dgm:t>
    </dgm:pt>
    <dgm:pt modelId="{49DD3355-76AD-4089-B69C-35C6D748F980}">
      <dgm:prSet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050" b="0" dirty="0" smtClean="0">
              <a:solidFill>
                <a:schemeClr val="tx1"/>
              </a:solidFill>
              <a:latin typeface="+mj-lt"/>
            </a:rPr>
            <a:t>Validate</a:t>
          </a:r>
          <a:endParaRPr lang="en-US" sz="1050" b="0" dirty="0">
            <a:solidFill>
              <a:schemeClr val="tx1"/>
            </a:solidFill>
            <a:latin typeface="+mj-lt"/>
          </a:endParaRPr>
        </a:p>
      </dgm:t>
    </dgm:pt>
    <dgm:pt modelId="{BD95217D-742D-4314-8BD1-18D33735C860}" type="parTrans" cxnId="{F2997E78-F75A-4DBF-B50F-4ADB4512D51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0"/>
        </a:p>
      </dgm:t>
    </dgm:pt>
    <dgm:pt modelId="{9C080366-0E3B-4CFD-B276-DC122C8F8F64}" type="sibTrans" cxnId="{F2997E78-F75A-4DBF-B50F-4ADB4512D512}">
      <dgm:prSet/>
      <dgm:spPr/>
      <dgm:t>
        <a:bodyPr/>
        <a:lstStyle/>
        <a:p>
          <a:endParaRPr lang="en-US" b="0"/>
        </a:p>
      </dgm:t>
    </dgm:pt>
    <dgm:pt modelId="{135E434B-24C3-46F8-ACA0-D43E1FCE09DD}" type="pres">
      <dgm:prSet presAssocID="{BADCF799-49FB-4099-B399-607A500152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6A99C1-C5E1-41F6-A8EC-F111E2F85609}" type="pres">
      <dgm:prSet presAssocID="{195C5C9B-933A-475D-BA7E-2CBDE4A5FC5B}" presName="hierRoot1" presStyleCnt="0">
        <dgm:presLayoutVars>
          <dgm:hierBranch val="init"/>
        </dgm:presLayoutVars>
      </dgm:prSet>
      <dgm:spPr/>
    </dgm:pt>
    <dgm:pt modelId="{10D7FB31-9F87-40B8-BACB-52DCB52E8BA0}" type="pres">
      <dgm:prSet presAssocID="{195C5C9B-933A-475D-BA7E-2CBDE4A5FC5B}" presName="rootComposite1" presStyleCnt="0"/>
      <dgm:spPr/>
    </dgm:pt>
    <dgm:pt modelId="{BF97B45B-735D-49B7-8E18-20824EE14661}" type="pres">
      <dgm:prSet presAssocID="{195C5C9B-933A-475D-BA7E-2CBDE4A5FC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2B9D3B-AB11-44EC-8958-8F9D9AEB9A4B}" type="pres">
      <dgm:prSet presAssocID="{195C5C9B-933A-475D-BA7E-2CBDE4A5FC5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009757A-9370-454F-A5DE-110DBA085BB5}" type="pres">
      <dgm:prSet presAssocID="{195C5C9B-933A-475D-BA7E-2CBDE4A5FC5B}" presName="hierChild2" presStyleCnt="0"/>
      <dgm:spPr/>
    </dgm:pt>
    <dgm:pt modelId="{FF180ED1-93F2-4C3D-B8FF-86868BD2B135}" type="pres">
      <dgm:prSet presAssocID="{18E91882-3259-48CB-AB28-65C487268B49}" presName="Name37" presStyleLbl="parChTrans1D2" presStyleIdx="0" presStyleCnt="5"/>
      <dgm:spPr/>
      <dgm:t>
        <a:bodyPr/>
        <a:lstStyle/>
        <a:p>
          <a:endParaRPr lang="en-US"/>
        </a:p>
      </dgm:t>
    </dgm:pt>
    <dgm:pt modelId="{0E817D0E-6570-4C45-8ABB-C2E10E10ABF5}" type="pres">
      <dgm:prSet presAssocID="{9309D0F7-80A8-4F35-A351-A32EC4CC4DBE}" presName="hierRoot2" presStyleCnt="0">
        <dgm:presLayoutVars>
          <dgm:hierBranch val="init"/>
        </dgm:presLayoutVars>
      </dgm:prSet>
      <dgm:spPr/>
    </dgm:pt>
    <dgm:pt modelId="{707D707F-1A9D-4E14-B347-5961CA5BB7BF}" type="pres">
      <dgm:prSet presAssocID="{9309D0F7-80A8-4F35-A351-A32EC4CC4DBE}" presName="rootComposite" presStyleCnt="0"/>
      <dgm:spPr/>
    </dgm:pt>
    <dgm:pt modelId="{DB32A175-25C0-4E91-B2AD-C9C5809727C9}" type="pres">
      <dgm:prSet presAssocID="{9309D0F7-80A8-4F35-A351-A32EC4CC4DB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AF32E-9AA1-42B0-B14E-CAA841539070}" type="pres">
      <dgm:prSet presAssocID="{9309D0F7-80A8-4F35-A351-A32EC4CC4DBE}" presName="rootConnector" presStyleLbl="node2" presStyleIdx="0" presStyleCnt="5"/>
      <dgm:spPr/>
      <dgm:t>
        <a:bodyPr/>
        <a:lstStyle/>
        <a:p>
          <a:endParaRPr lang="en-US"/>
        </a:p>
      </dgm:t>
    </dgm:pt>
    <dgm:pt modelId="{585A14D3-8EDA-45BA-BE70-530FC4922E01}" type="pres">
      <dgm:prSet presAssocID="{9309D0F7-80A8-4F35-A351-A32EC4CC4DBE}" presName="hierChild4" presStyleCnt="0"/>
      <dgm:spPr/>
    </dgm:pt>
    <dgm:pt modelId="{E947C8C0-A9D7-44D0-A0D9-CE290349FACA}" type="pres">
      <dgm:prSet presAssocID="{DC5B0A1B-6D33-4692-B37B-C98B407E18CC}" presName="Name37" presStyleLbl="parChTrans1D3" presStyleIdx="0" presStyleCnt="18"/>
      <dgm:spPr/>
      <dgm:t>
        <a:bodyPr/>
        <a:lstStyle/>
        <a:p>
          <a:endParaRPr lang="en-US"/>
        </a:p>
      </dgm:t>
    </dgm:pt>
    <dgm:pt modelId="{6747F9C8-F23C-4240-A667-8BD8B837BD8E}" type="pres">
      <dgm:prSet presAssocID="{ED3041DA-9589-45B3-A3BB-B6C9A7A5662B}" presName="hierRoot2" presStyleCnt="0">
        <dgm:presLayoutVars>
          <dgm:hierBranch val="init"/>
        </dgm:presLayoutVars>
      </dgm:prSet>
      <dgm:spPr/>
    </dgm:pt>
    <dgm:pt modelId="{F3E943E4-4093-49EC-BDE5-81C930F86174}" type="pres">
      <dgm:prSet presAssocID="{ED3041DA-9589-45B3-A3BB-B6C9A7A5662B}" presName="rootComposite" presStyleCnt="0"/>
      <dgm:spPr/>
    </dgm:pt>
    <dgm:pt modelId="{C0486556-CF69-498F-A879-FE779A99771D}" type="pres">
      <dgm:prSet presAssocID="{ED3041DA-9589-45B3-A3BB-B6C9A7A5662B}" presName="rootText" presStyleLbl="node3" presStyleIdx="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FAF43-6F8A-44D6-A297-C76707F7440B}" type="pres">
      <dgm:prSet presAssocID="{ED3041DA-9589-45B3-A3BB-B6C9A7A5662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77ABFCA8-2864-4590-BDDF-F651FB1E9995}" type="pres">
      <dgm:prSet presAssocID="{ED3041DA-9589-45B3-A3BB-B6C9A7A5662B}" presName="hierChild4" presStyleCnt="0"/>
      <dgm:spPr/>
    </dgm:pt>
    <dgm:pt modelId="{C91C85DC-D409-40F1-94EA-14E7802FA800}" type="pres">
      <dgm:prSet presAssocID="{ED3041DA-9589-45B3-A3BB-B6C9A7A5662B}" presName="hierChild5" presStyleCnt="0"/>
      <dgm:spPr/>
    </dgm:pt>
    <dgm:pt modelId="{F3BCAAF9-C7D9-4E30-9387-790085AF65E8}" type="pres">
      <dgm:prSet presAssocID="{1ED2F69C-F72D-4109-9C06-C230EA795291}" presName="Name37" presStyleLbl="parChTrans1D3" presStyleIdx="1" presStyleCnt="18"/>
      <dgm:spPr/>
      <dgm:t>
        <a:bodyPr/>
        <a:lstStyle/>
        <a:p>
          <a:endParaRPr lang="en-US"/>
        </a:p>
      </dgm:t>
    </dgm:pt>
    <dgm:pt modelId="{957088E0-09CC-4B12-8006-C839CB61D939}" type="pres">
      <dgm:prSet presAssocID="{AD4770FE-FA8D-4579-A590-B533D725D87F}" presName="hierRoot2" presStyleCnt="0">
        <dgm:presLayoutVars>
          <dgm:hierBranch val="init"/>
        </dgm:presLayoutVars>
      </dgm:prSet>
      <dgm:spPr/>
    </dgm:pt>
    <dgm:pt modelId="{A89E20F5-0B9D-48AC-949F-E695A41ECAE0}" type="pres">
      <dgm:prSet presAssocID="{AD4770FE-FA8D-4579-A590-B533D725D87F}" presName="rootComposite" presStyleCnt="0"/>
      <dgm:spPr/>
    </dgm:pt>
    <dgm:pt modelId="{9C739E84-F8F2-4128-B6DE-DCE728596356}" type="pres">
      <dgm:prSet presAssocID="{AD4770FE-FA8D-4579-A590-B533D725D87F}" presName="rootText" presStyleLbl="node3" presStyleIdx="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BB3ED4-2BC4-44F5-8CE2-C61E08808B52}" type="pres">
      <dgm:prSet presAssocID="{AD4770FE-FA8D-4579-A590-B533D725D87F}" presName="rootConnector" presStyleLbl="node3" presStyleIdx="1" presStyleCnt="18"/>
      <dgm:spPr/>
      <dgm:t>
        <a:bodyPr/>
        <a:lstStyle/>
        <a:p>
          <a:endParaRPr lang="en-US"/>
        </a:p>
      </dgm:t>
    </dgm:pt>
    <dgm:pt modelId="{1214AA6D-0524-417C-AB28-6C5EE906A877}" type="pres">
      <dgm:prSet presAssocID="{AD4770FE-FA8D-4579-A590-B533D725D87F}" presName="hierChild4" presStyleCnt="0"/>
      <dgm:spPr/>
    </dgm:pt>
    <dgm:pt modelId="{97F21767-741D-49F1-B79F-B66F314BE79F}" type="pres">
      <dgm:prSet presAssocID="{AD4770FE-FA8D-4579-A590-B533D725D87F}" presName="hierChild5" presStyleCnt="0"/>
      <dgm:spPr/>
    </dgm:pt>
    <dgm:pt modelId="{A32EFD6D-DF78-4233-8E88-093B4E3BC57E}" type="pres">
      <dgm:prSet presAssocID="{46CE1CDF-EE12-4F01-BE33-428EC9923805}" presName="Name37" presStyleLbl="parChTrans1D3" presStyleIdx="2" presStyleCnt="18"/>
      <dgm:spPr/>
      <dgm:t>
        <a:bodyPr/>
        <a:lstStyle/>
        <a:p>
          <a:endParaRPr lang="en-US"/>
        </a:p>
      </dgm:t>
    </dgm:pt>
    <dgm:pt modelId="{3D402582-0432-4FFF-A94B-A03BF78E18A6}" type="pres">
      <dgm:prSet presAssocID="{ADD22E41-8388-4386-B19B-A70D1D37E4AA}" presName="hierRoot2" presStyleCnt="0">
        <dgm:presLayoutVars>
          <dgm:hierBranch val="init"/>
        </dgm:presLayoutVars>
      </dgm:prSet>
      <dgm:spPr/>
    </dgm:pt>
    <dgm:pt modelId="{5CD322DC-D26D-4720-B66C-322B4E5FE426}" type="pres">
      <dgm:prSet presAssocID="{ADD22E41-8388-4386-B19B-A70D1D37E4AA}" presName="rootComposite" presStyleCnt="0"/>
      <dgm:spPr/>
    </dgm:pt>
    <dgm:pt modelId="{95383E98-67E2-435B-A171-82E31070B5A3}" type="pres">
      <dgm:prSet presAssocID="{ADD22E41-8388-4386-B19B-A70D1D37E4AA}" presName="rootText" presStyleLbl="node3" presStyleIdx="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E94B29-338C-4637-A6BB-FDB536E7FDED}" type="pres">
      <dgm:prSet presAssocID="{ADD22E41-8388-4386-B19B-A70D1D37E4AA}" presName="rootConnector" presStyleLbl="node3" presStyleIdx="2" presStyleCnt="18"/>
      <dgm:spPr/>
      <dgm:t>
        <a:bodyPr/>
        <a:lstStyle/>
        <a:p>
          <a:endParaRPr lang="en-US"/>
        </a:p>
      </dgm:t>
    </dgm:pt>
    <dgm:pt modelId="{1ADD95C1-0616-473F-8D1C-7CB69F8EC181}" type="pres">
      <dgm:prSet presAssocID="{ADD22E41-8388-4386-B19B-A70D1D37E4AA}" presName="hierChild4" presStyleCnt="0"/>
      <dgm:spPr/>
    </dgm:pt>
    <dgm:pt modelId="{5E0F11B6-ADC5-4504-A94A-3A5E572F8F1F}" type="pres">
      <dgm:prSet presAssocID="{ADD22E41-8388-4386-B19B-A70D1D37E4AA}" presName="hierChild5" presStyleCnt="0"/>
      <dgm:spPr/>
    </dgm:pt>
    <dgm:pt modelId="{C4DBCCA9-1643-488D-8A1A-639E6D16E876}" type="pres">
      <dgm:prSet presAssocID="{ECD826C5-3690-4516-8119-CE6D09A4F8AE}" presName="Name37" presStyleLbl="parChTrans1D3" presStyleIdx="3" presStyleCnt="18"/>
      <dgm:spPr/>
      <dgm:t>
        <a:bodyPr/>
        <a:lstStyle/>
        <a:p>
          <a:endParaRPr lang="en-US"/>
        </a:p>
      </dgm:t>
    </dgm:pt>
    <dgm:pt modelId="{4F32934A-D445-4B77-89BC-5F7D01C41296}" type="pres">
      <dgm:prSet presAssocID="{724694B1-3F3F-4953-87D8-4BFDD4815949}" presName="hierRoot2" presStyleCnt="0">
        <dgm:presLayoutVars>
          <dgm:hierBranch val="init"/>
        </dgm:presLayoutVars>
      </dgm:prSet>
      <dgm:spPr/>
    </dgm:pt>
    <dgm:pt modelId="{56B73049-CE96-442C-A009-3F51CDBF3B1C}" type="pres">
      <dgm:prSet presAssocID="{724694B1-3F3F-4953-87D8-4BFDD4815949}" presName="rootComposite" presStyleCnt="0"/>
      <dgm:spPr/>
    </dgm:pt>
    <dgm:pt modelId="{E2041272-D69C-4149-A0F9-365CC6877395}" type="pres">
      <dgm:prSet presAssocID="{724694B1-3F3F-4953-87D8-4BFDD4815949}" presName="rootText" presStyleLbl="node3" presStyleIdx="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36DA82-F57C-4435-968F-BE5888825B9E}" type="pres">
      <dgm:prSet presAssocID="{724694B1-3F3F-4953-87D8-4BFDD4815949}" presName="rootConnector" presStyleLbl="node3" presStyleIdx="3" presStyleCnt="18"/>
      <dgm:spPr/>
      <dgm:t>
        <a:bodyPr/>
        <a:lstStyle/>
        <a:p>
          <a:endParaRPr lang="en-US"/>
        </a:p>
      </dgm:t>
    </dgm:pt>
    <dgm:pt modelId="{3ADFE394-1E12-416F-B87C-B2AED34018C9}" type="pres">
      <dgm:prSet presAssocID="{724694B1-3F3F-4953-87D8-4BFDD4815949}" presName="hierChild4" presStyleCnt="0"/>
      <dgm:spPr/>
    </dgm:pt>
    <dgm:pt modelId="{7086AF97-BA77-4E4B-8F63-1EE7B22A41A8}" type="pres">
      <dgm:prSet presAssocID="{724694B1-3F3F-4953-87D8-4BFDD4815949}" presName="hierChild5" presStyleCnt="0"/>
      <dgm:spPr/>
    </dgm:pt>
    <dgm:pt modelId="{63B6F268-1F55-4B87-858A-E5D2D8E01455}" type="pres">
      <dgm:prSet presAssocID="{28C869A6-94DC-457C-B48C-2F4F5C93C1F7}" presName="Name37" presStyleLbl="parChTrans1D3" presStyleIdx="4" presStyleCnt="18"/>
      <dgm:spPr/>
      <dgm:t>
        <a:bodyPr/>
        <a:lstStyle/>
        <a:p>
          <a:endParaRPr lang="en-US"/>
        </a:p>
      </dgm:t>
    </dgm:pt>
    <dgm:pt modelId="{A9B8E3F9-2236-4798-B829-EF30C27CA703}" type="pres">
      <dgm:prSet presAssocID="{B8F3450F-0247-40B4-AEA9-8B89252536F4}" presName="hierRoot2" presStyleCnt="0">
        <dgm:presLayoutVars>
          <dgm:hierBranch val="init"/>
        </dgm:presLayoutVars>
      </dgm:prSet>
      <dgm:spPr/>
    </dgm:pt>
    <dgm:pt modelId="{8C30FA23-7A89-494F-BB80-B9E81EA3522E}" type="pres">
      <dgm:prSet presAssocID="{B8F3450F-0247-40B4-AEA9-8B89252536F4}" presName="rootComposite" presStyleCnt="0"/>
      <dgm:spPr/>
    </dgm:pt>
    <dgm:pt modelId="{514E389D-976F-4D16-BC56-2520491EBFA7}" type="pres">
      <dgm:prSet presAssocID="{B8F3450F-0247-40B4-AEA9-8B89252536F4}" presName="rootText" presStyleLbl="node3" presStyleIdx="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8FE421-6664-4509-BDD7-F221A4661EDB}" type="pres">
      <dgm:prSet presAssocID="{B8F3450F-0247-40B4-AEA9-8B89252536F4}" presName="rootConnector" presStyleLbl="node3" presStyleIdx="4" presStyleCnt="18"/>
      <dgm:spPr/>
      <dgm:t>
        <a:bodyPr/>
        <a:lstStyle/>
        <a:p>
          <a:endParaRPr lang="en-US"/>
        </a:p>
      </dgm:t>
    </dgm:pt>
    <dgm:pt modelId="{EF4894B6-7D39-4739-B8F7-73D9F38A9766}" type="pres">
      <dgm:prSet presAssocID="{B8F3450F-0247-40B4-AEA9-8B89252536F4}" presName="hierChild4" presStyleCnt="0"/>
      <dgm:spPr/>
    </dgm:pt>
    <dgm:pt modelId="{27BAF439-A158-4453-8C70-83C395674932}" type="pres">
      <dgm:prSet presAssocID="{B8F3450F-0247-40B4-AEA9-8B89252536F4}" presName="hierChild5" presStyleCnt="0"/>
      <dgm:spPr/>
    </dgm:pt>
    <dgm:pt modelId="{912BDE8A-743D-47B5-9D2B-90B4ADD4C9FC}" type="pres">
      <dgm:prSet presAssocID="{9309D0F7-80A8-4F35-A351-A32EC4CC4DBE}" presName="hierChild5" presStyleCnt="0"/>
      <dgm:spPr/>
    </dgm:pt>
    <dgm:pt modelId="{D8989E5D-08B5-4B18-86B4-6C185884296F}" type="pres">
      <dgm:prSet presAssocID="{42261970-4B79-46FE-A908-444F287C0053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707482C-A1D1-4437-AFF0-1FD8CCF18B2A}" type="pres">
      <dgm:prSet presAssocID="{F4AF6B50-8164-4805-BD6F-AF4421A39019}" presName="hierRoot2" presStyleCnt="0">
        <dgm:presLayoutVars>
          <dgm:hierBranch val="init"/>
        </dgm:presLayoutVars>
      </dgm:prSet>
      <dgm:spPr/>
    </dgm:pt>
    <dgm:pt modelId="{842BBDEF-26D0-47A0-973B-3548FA30FCF3}" type="pres">
      <dgm:prSet presAssocID="{F4AF6B50-8164-4805-BD6F-AF4421A39019}" presName="rootComposite" presStyleCnt="0"/>
      <dgm:spPr/>
    </dgm:pt>
    <dgm:pt modelId="{ACD36BCE-EA17-4248-AF5C-600ABFB7F8A1}" type="pres">
      <dgm:prSet presAssocID="{F4AF6B50-8164-4805-BD6F-AF4421A39019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563DA4-8D35-4A72-BB0B-2C3E68BE2ED3}" type="pres">
      <dgm:prSet presAssocID="{F4AF6B50-8164-4805-BD6F-AF4421A39019}" presName="rootConnector" presStyleLbl="node2" presStyleIdx="1" presStyleCnt="5"/>
      <dgm:spPr/>
      <dgm:t>
        <a:bodyPr/>
        <a:lstStyle/>
        <a:p>
          <a:endParaRPr lang="en-US"/>
        </a:p>
      </dgm:t>
    </dgm:pt>
    <dgm:pt modelId="{AE5A82A4-3A70-403B-A809-235E392A7940}" type="pres">
      <dgm:prSet presAssocID="{F4AF6B50-8164-4805-BD6F-AF4421A39019}" presName="hierChild4" presStyleCnt="0"/>
      <dgm:spPr/>
    </dgm:pt>
    <dgm:pt modelId="{EC7F9727-D9F3-4D97-8C21-E416AD7544A7}" type="pres">
      <dgm:prSet presAssocID="{EF8FCC43-0069-4247-B954-2CF4F3934665}" presName="Name37" presStyleLbl="parChTrans1D3" presStyleIdx="5" presStyleCnt="18"/>
      <dgm:spPr/>
      <dgm:t>
        <a:bodyPr/>
        <a:lstStyle/>
        <a:p>
          <a:endParaRPr lang="en-US"/>
        </a:p>
      </dgm:t>
    </dgm:pt>
    <dgm:pt modelId="{441F6733-8A9A-4070-990B-E7BC5057EBAA}" type="pres">
      <dgm:prSet presAssocID="{510AEEA6-1557-4A68-8D3F-A085BE1C7ED5}" presName="hierRoot2" presStyleCnt="0">
        <dgm:presLayoutVars>
          <dgm:hierBranch val="init"/>
        </dgm:presLayoutVars>
      </dgm:prSet>
      <dgm:spPr/>
    </dgm:pt>
    <dgm:pt modelId="{4D845EEC-CEDC-4E07-A13E-2EB432D93C4F}" type="pres">
      <dgm:prSet presAssocID="{510AEEA6-1557-4A68-8D3F-A085BE1C7ED5}" presName="rootComposite" presStyleCnt="0"/>
      <dgm:spPr/>
    </dgm:pt>
    <dgm:pt modelId="{3347BE4A-B2D3-4313-A129-06B07DB003C9}" type="pres">
      <dgm:prSet presAssocID="{510AEEA6-1557-4A68-8D3F-A085BE1C7ED5}" presName="rootText" presStyleLbl="node3" presStyleIdx="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6ECE55-0BD2-43BB-B76B-64409E1B2FBE}" type="pres">
      <dgm:prSet presAssocID="{510AEEA6-1557-4A68-8D3F-A085BE1C7ED5}" presName="rootConnector" presStyleLbl="node3" presStyleIdx="5" presStyleCnt="18"/>
      <dgm:spPr/>
      <dgm:t>
        <a:bodyPr/>
        <a:lstStyle/>
        <a:p>
          <a:endParaRPr lang="en-US"/>
        </a:p>
      </dgm:t>
    </dgm:pt>
    <dgm:pt modelId="{9C742FA9-1B80-4BFF-85EA-CA0E4262C753}" type="pres">
      <dgm:prSet presAssocID="{510AEEA6-1557-4A68-8D3F-A085BE1C7ED5}" presName="hierChild4" presStyleCnt="0"/>
      <dgm:spPr/>
    </dgm:pt>
    <dgm:pt modelId="{CCCEA915-BBA9-4AAD-931A-C5BBD955FE4A}" type="pres">
      <dgm:prSet presAssocID="{510AEEA6-1557-4A68-8D3F-A085BE1C7ED5}" presName="hierChild5" presStyleCnt="0"/>
      <dgm:spPr/>
    </dgm:pt>
    <dgm:pt modelId="{4A57CF5D-1A84-4637-88CF-D27CDA452443}" type="pres">
      <dgm:prSet presAssocID="{EA650E9A-EB24-4DEF-AFCC-AB6FD20216C3}" presName="Name37" presStyleLbl="parChTrans1D3" presStyleIdx="6" presStyleCnt="18"/>
      <dgm:spPr/>
      <dgm:t>
        <a:bodyPr/>
        <a:lstStyle/>
        <a:p>
          <a:endParaRPr lang="en-US"/>
        </a:p>
      </dgm:t>
    </dgm:pt>
    <dgm:pt modelId="{A2264511-67FD-4451-B4E4-0CC41A4982B4}" type="pres">
      <dgm:prSet presAssocID="{D4276B52-1E76-4048-B92B-B56FF6A9AE4A}" presName="hierRoot2" presStyleCnt="0">
        <dgm:presLayoutVars>
          <dgm:hierBranch val="init"/>
        </dgm:presLayoutVars>
      </dgm:prSet>
      <dgm:spPr/>
    </dgm:pt>
    <dgm:pt modelId="{1B361991-CE25-475E-80BB-A79191406C55}" type="pres">
      <dgm:prSet presAssocID="{D4276B52-1E76-4048-B92B-B56FF6A9AE4A}" presName="rootComposite" presStyleCnt="0"/>
      <dgm:spPr/>
    </dgm:pt>
    <dgm:pt modelId="{D93E8E1C-0064-4DDB-8922-88DAA111DAFA}" type="pres">
      <dgm:prSet presAssocID="{D4276B52-1E76-4048-B92B-B56FF6A9AE4A}" presName="rootText" presStyleLbl="node3" presStyleIdx="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86324-A936-463A-AEFD-C26D964030F6}" type="pres">
      <dgm:prSet presAssocID="{D4276B52-1E76-4048-B92B-B56FF6A9AE4A}" presName="rootConnector" presStyleLbl="node3" presStyleIdx="6" presStyleCnt="18"/>
      <dgm:spPr/>
      <dgm:t>
        <a:bodyPr/>
        <a:lstStyle/>
        <a:p>
          <a:endParaRPr lang="en-US"/>
        </a:p>
      </dgm:t>
    </dgm:pt>
    <dgm:pt modelId="{B6540795-CD2C-4E5B-BE88-5D0E23685CDD}" type="pres">
      <dgm:prSet presAssocID="{D4276B52-1E76-4048-B92B-B56FF6A9AE4A}" presName="hierChild4" presStyleCnt="0"/>
      <dgm:spPr/>
    </dgm:pt>
    <dgm:pt modelId="{A51A8F13-49FC-4FAA-AB24-D839D803E7B2}" type="pres">
      <dgm:prSet presAssocID="{6EDEEDBF-5519-4E2F-8781-F98BB753FD04}" presName="Name37" presStyleLbl="parChTrans1D4" presStyleIdx="0" presStyleCnt="18"/>
      <dgm:spPr/>
      <dgm:t>
        <a:bodyPr/>
        <a:lstStyle/>
        <a:p>
          <a:endParaRPr lang="en-US"/>
        </a:p>
      </dgm:t>
    </dgm:pt>
    <dgm:pt modelId="{5674E091-55B3-45F8-A262-1A27CB570CE6}" type="pres">
      <dgm:prSet presAssocID="{44179559-02D2-451A-968D-EEFC56F84DCB}" presName="hierRoot2" presStyleCnt="0">
        <dgm:presLayoutVars>
          <dgm:hierBranch val="init"/>
        </dgm:presLayoutVars>
      </dgm:prSet>
      <dgm:spPr/>
    </dgm:pt>
    <dgm:pt modelId="{5241A44F-71F8-48FA-BAF3-4AA2ACED8E3F}" type="pres">
      <dgm:prSet presAssocID="{44179559-02D2-451A-968D-EEFC56F84DCB}" presName="rootComposite" presStyleCnt="0"/>
      <dgm:spPr/>
    </dgm:pt>
    <dgm:pt modelId="{9F1D885F-B5A9-47A4-B19D-943797AA9060}" type="pres">
      <dgm:prSet presAssocID="{44179559-02D2-451A-968D-EEFC56F84DCB}" presName="rootText" presStyleLbl="node4" presStyleIdx="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6B0231-9B50-4E3D-BDFD-E47089FF8E3E}" type="pres">
      <dgm:prSet presAssocID="{44179559-02D2-451A-968D-EEFC56F84DCB}" presName="rootConnector" presStyleLbl="node4" presStyleIdx="0" presStyleCnt="18"/>
      <dgm:spPr/>
      <dgm:t>
        <a:bodyPr/>
        <a:lstStyle/>
        <a:p>
          <a:endParaRPr lang="en-US"/>
        </a:p>
      </dgm:t>
    </dgm:pt>
    <dgm:pt modelId="{A99AD3A5-E6D7-4496-8E81-1FCE30DF818B}" type="pres">
      <dgm:prSet presAssocID="{44179559-02D2-451A-968D-EEFC56F84DCB}" presName="hierChild4" presStyleCnt="0"/>
      <dgm:spPr/>
    </dgm:pt>
    <dgm:pt modelId="{D7921EB7-934F-4BC8-A35C-A6114309C836}" type="pres">
      <dgm:prSet presAssocID="{44179559-02D2-451A-968D-EEFC56F84DCB}" presName="hierChild5" presStyleCnt="0"/>
      <dgm:spPr/>
    </dgm:pt>
    <dgm:pt modelId="{EA642E5A-E68E-4AFC-B388-93CBB65EAE48}" type="pres">
      <dgm:prSet presAssocID="{4E0D2B4E-F6AD-43A2-9E41-2295FEFDA3F4}" presName="Name37" presStyleLbl="parChTrans1D4" presStyleIdx="1" presStyleCnt="18"/>
      <dgm:spPr/>
      <dgm:t>
        <a:bodyPr/>
        <a:lstStyle/>
        <a:p>
          <a:endParaRPr lang="en-US"/>
        </a:p>
      </dgm:t>
    </dgm:pt>
    <dgm:pt modelId="{80B6AB5E-09D9-4570-8BA8-C0ABC524C848}" type="pres">
      <dgm:prSet presAssocID="{8A5C1D60-9243-4F63-B785-46431E05F7D9}" presName="hierRoot2" presStyleCnt="0">
        <dgm:presLayoutVars>
          <dgm:hierBranch val="init"/>
        </dgm:presLayoutVars>
      </dgm:prSet>
      <dgm:spPr/>
    </dgm:pt>
    <dgm:pt modelId="{0778DFAC-B041-4AD9-99DE-F14CBBEC4CA1}" type="pres">
      <dgm:prSet presAssocID="{8A5C1D60-9243-4F63-B785-46431E05F7D9}" presName="rootComposite" presStyleCnt="0"/>
      <dgm:spPr/>
    </dgm:pt>
    <dgm:pt modelId="{7C2BE376-F400-4030-A1EF-AE3972429D97}" type="pres">
      <dgm:prSet presAssocID="{8A5C1D60-9243-4F63-B785-46431E05F7D9}" presName="rootText" presStyleLbl="node4" presStyleIdx="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FCE2B-2073-433D-AFD1-5DD71D219B82}" type="pres">
      <dgm:prSet presAssocID="{8A5C1D60-9243-4F63-B785-46431E05F7D9}" presName="rootConnector" presStyleLbl="node4" presStyleIdx="1" presStyleCnt="18"/>
      <dgm:spPr/>
      <dgm:t>
        <a:bodyPr/>
        <a:lstStyle/>
        <a:p>
          <a:endParaRPr lang="en-US"/>
        </a:p>
      </dgm:t>
    </dgm:pt>
    <dgm:pt modelId="{239B00F8-AD0C-4E4F-B785-033CBDA2165E}" type="pres">
      <dgm:prSet presAssocID="{8A5C1D60-9243-4F63-B785-46431E05F7D9}" presName="hierChild4" presStyleCnt="0"/>
      <dgm:spPr/>
    </dgm:pt>
    <dgm:pt modelId="{9EE99774-4F3C-4CC0-88C9-47FCD1D6E36C}" type="pres">
      <dgm:prSet presAssocID="{8A5C1D60-9243-4F63-B785-46431E05F7D9}" presName="hierChild5" presStyleCnt="0"/>
      <dgm:spPr/>
    </dgm:pt>
    <dgm:pt modelId="{3CBCE8E3-A65B-47FE-A488-6E0CD3A20DC8}" type="pres">
      <dgm:prSet presAssocID="{1AC34061-688C-4A96-BC89-4303A202BD5C}" presName="Name37" presStyleLbl="parChTrans1D4" presStyleIdx="2" presStyleCnt="18"/>
      <dgm:spPr/>
      <dgm:t>
        <a:bodyPr/>
        <a:lstStyle/>
        <a:p>
          <a:endParaRPr lang="en-US"/>
        </a:p>
      </dgm:t>
    </dgm:pt>
    <dgm:pt modelId="{56579A06-395D-4583-9BA2-A2253DE86CE0}" type="pres">
      <dgm:prSet presAssocID="{71FF2683-0CE2-405B-8F2C-2C4EDC746BEA}" presName="hierRoot2" presStyleCnt="0">
        <dgm:presLayoutVars>
          <dgm:hierBranch val="init"/>
        </dgm:presLayoutVars>
      </dgm:prSet>
      <dgm:spPr/>
    </dgm:pt>
    <dgm:pt modelId="{7057E2AD-A369-4581-A460-2A6A4D90B71D}" type="pres">
      <dgm:prSet presAssocID="{71FF2683-0CE2-405B-8F2C-2C4EDC746BEA}" presName="rootComposite" presStyleCnt="0"/>
      <dgm:spPr/>
    </dgm:pt>
    <dgm:pt modelId="{211F346E-07B5-480A-81AF-32CD1E5F2D46}" type="pres">
      <dgm:prSet presAssocID="{71FF2683-0CE2-405B-8F2C-2C4EDC746BEA}" presName="rootText" presStyleLbl="node4" presStyleIdx="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ABACE3-4204-46E4-90E2-77AC46BC24DF}" type="pres">
      <dgm:prSet presAssocID="{71FF2683-0CE2-405B-8F2C-2C4EDC746BEA}" presName="rootConnector" presStyleLbl="node4" presStyleIdx="2" presStyleCnt="18"/>
      <dgm:spPr/>
      <dgm:t>
        <a:bodyPr/>
        <a:lstStyle/>
        <a:p>
          <a:endParaRPr lang="en-US"/>
        </a:p>
      </dgm:t>
    </dgm:pt>
    <dgm:pt modelId="{B3EBC6AC-C01B-499D-A207-4C3A7F5D3214}" type="pres">
      <dgm:prSet presAssocID="{71FF2683-0CE2-405B-8F2C-2C4EDC746BEA}" presName="hierChild4" presStyleCnt="0"/>
      <dgm:spPr/>
    </dgm:pt>
    <dgm:pt modelId="{E521D27A-6D45-40A7-B7BE-FB65F7151CD6}" type="pres">
      <dgm:prSet presAssocID="{71FF2683-0CE2-405B-8F2C-2C4EDC746BEA}" presName="hierChild5" presStyleCnt="0"/>
      <dgm:spPr/>
    </dgm:pt>
    <dgm:pt modelId="{895EFC40-54E5-4254-A845-897F8B7F1392}" type="pres">
      <dgm:prSet presAssocID="{D4276B52-1E76-4048-B92B-B56FF6A9AE4A}" presName="hierChild5" presStyleCnt="0"/>
      <dgm:spPr/>
    </dgm:pt>
    <dgm:pt modelId="{47E6EB59-FEB1-4B25-8834-93DEBC25E1B7}" type="pres">
      <dgm:prSet presAssocID="{C6A2547D-399A-482B-B5B6-5FFE5B369BEE}" presName="Name37" presStyleLbl="parChTrans1D3" presStyleIdx="7" presStyleCnt="18"/>
      <dgm:spPr/>
      <dgm:t>
        <a:bodyPr/>
        <a:lstStyle/>
        <a:p>
          <a:endParaRPr lang="en-US"/>
        </a:p>
      </dgm:t>
    </dgm:pt>
    <dgm:pt modelId="{455FA2C0-D711-4E04-8B43-E325BB0D231D}" type="pres">
      <dgm:prSet presAssocID="{9B1F09A0-F733-4175-88E5-36C3581C857D}" presName="hierRoot2" presStyleCnt="0">
        <dgm:presLayoutVars>
          <dgm:hierBranch val="init"/>
        </dgm:presLayoutVars>
      </dgm:prSet>
      <dgm:spPr/>
    </dgm:pt>
    <dgm:pt modelId="{45D4DF89-4D70-4ADC-82CB-1F79453FFBCC}" type="pres">
      <dgm:prSet presAssocID="{9B1F09A0-F733-4175-88E5-36C3581C857D}" presName="rootComposite" presStyleCnt="0"/>
      <dgm:spPr/>
    </dgm:pt>
    <dgm:pt modelId="{57E4571E-26B3-460C-BC5E-A42E3ADA7DFE}" type="pres">
      <dgm:prSet presAssocID="{9B1F09A0-F733-4175-88E5-36C3581C857D}" presName="rootText" presStyleLbl="node3" presStyleIdx="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4309E9-912E-46AA-936E-B1DBA3743E50}" type="pres">
      <dgm:prSet presAssocID="{9B1F09A0-F733-4175-88E5-36C3581C857D}" presName="rootConnector" presStyleLbl="node3" presStyleIdx="7" presStyleCnt="18"/>
      <dgm:spPr/>
      <dgm:t>
        <a:bodyPr/>
        <a:lstStyle/>
        <a:p>
          <a:endParaRPr lang="en-US"/>
        </a:p>
      </dgm:t>
    </dgm:pt>
    <dgm:pt modelId="{0659FA9C-C7C4-429A-8539-9AC708150893}" type="pres">
      <dgm:prSet presAssocID="{9B1F09A0-F733-4175-88E5-36C3581C857D}" presName="hierChild4" presStyleCnt="0"/>
      <dgm:spPr/>
    </dgm:pt>
    <dgm:pt modelId="{DD880C2B-CF83-436B-ADA8-7B56454290A4}" type="pres">
      <dgm:prSet presAssocID="{D30D4D9A-75A2-4209-AD7B-977EBB2ACB47}" presName="Name37" presStyleLbl="parChTrans1D4" presStyleIdx="3" presStyleCnt="18"/>
      <dgm:spPr/>
      <dgm:t>
        <a:bodyPr/>
        <a:lstStyle/>
        <a:p>
          <a:endParaRPr lang="en-US"/>
        </a:p>
      </dgm:t>
    </dgm:pt>
    <dgm:pt modelId="{04E0CC41-6B0D-4BFC-96EB-6AD12FE1B578}" type="pres">
      <dgm:prSet presAssocID="{6AB61669-F359-4DF5-B16B-AC1F9DD6211E}" presName="hierRoot2" presStyleCnt="0">
        <dgm:presLayoutVars>
          <dgm:hierBranch val="init"/>
        </dgm:presLayoutVars>
      </dgm:prSet>
      <dgm:spPr/>
    </dgm:pt>
    <dgm:pt modelId="{768B0330-A27F-4EDD-A66B-577020DC4AD8}" type="pres">
      <dgm:prSet presAssocID="{6AB61669-F359-4DF5-B16B-AC1F9DD6211E}" presName="rootComposite" presStyleCnt="0"/>
      <dgm:spPr/>
    </dgm:pt>
    <dgm:pt modelId="{8CD47306-C2F5-4D8A-BBB8-73492703DC99}" type="pres">
      <dgm:prSet presAssocID="{6AB61669-F359-4DF5-B16B-AC1F9DD6211E}" presName="rootText" presStyleLbl="node4" presStyleIdx="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95DB04-94DE-459E-9243-12A27EA80F8F}" type="pres">
      <dgm:prSet presAssocID="{6AB61669-F359-4DF5-B16B-AC1F9DD6211E}" presName="rootConnector" presStyleLbl="node4" presStyleIdx="3" presStyleCnt="18"/>
      <dgm:spPr/>
      <dgm:t>
        <a:bodyPr/>
        <a:lstStyle/>
        <a:p>
          <a:endParaRPr lang="en-US"/>
        </a:p>
      </dgm:t>
    </dgm:pt>
    <dgm:pt modelId="{5A2E600A-10EF-4811-9403-8B66D7618A21}" type="pres">
      <dgm:prSet presAssocID="{6AB61669-F359-4DF5-B16B-AC1F9DD6211E}" presName="hierChild4" presStyleCnt="0"/>
      <dgm:spPr/>
    </dgm:pt>
    <dgm:pt modelId="{3F79568A-7BD8-4238-85BE-6C6593BA0F4D}" type="pres">
      <dgm:prSet presAssocID="{6AB61669-F359-4DF5-B16B-AC1F9DD6211E}" presName="hierChild5" presStyleCnt="0"/>
      <dgm:spPr/>
    </dgm:pt>
    <dgm:pt modelId="{60F39B99-2B67-4048-BAF0-8E83B999EDE5}" type="pres">
      <dgm:prSet presAssocID="{F3BB04F2-5F20-47BB-9318-2FC2CCC4C4DC}" presName="Name37" presStyleLbl="parChTrans1D4" presStyleIdx="4" presStyleCnt="18"/>
      <dgm:spPr/>
      <dgm:t>
        <a:bodyPr/>
        <a:lstStyle/>
        <a:p>
          <a:endParaRPr lang="en-US"/>
        </a:p>
      </dgm:t>
    </dgm:pt>
    <dgm:pt modelId="{DE250C07-12C0-4D28-A566-8C2253FBDD1A}" type="pres">
      <dgm:prSet presAssocID="{82043BDB-A7A1-4692-AAB5-43A3A097BBA3}" presName="hierRoot2" presStyleCnt="0">
        <dgm:presLayoutVars>
          <dgm:hierBranch val="init"/>
        </dgm:presLayoutVars>
      </dgm:prSet>
      <dgm:spPr/>
    </dgm:pt>
    <dgm:pt modelId="{ACDD2F5C-EF96-4838-B070-231B7C8BE0D7}" type="pres">
      <dgm:prSet presAssocID="{82043BDB-A7A1-4692-AAB5-43A3A097BBA3}" presName="rootComposite" presStyleCnt="0"/>
      <dgm:spPr/>
    </dgm:pt>
    <dgm:pt modelId="{9C7A0A2F-381D-468B-AF5D-311A0E1FDF83}" type="pres">
      <dgm:prSet presAssocID="{82043BDB-A7A1-4692-AAB5-43A3A097BBA3}" presName="rootText" presStyleLbl="node4" presStyleIdx="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F747CE-1B22-4177-9192-3E8DCA03C816}" type="pres">
      <dgm:prSet presAssocID="{82043BDB-A7A1-4692-AAB5-43A3A097BBA3}" presName="rootConnector" presStyleLbl="node4" presStyleIdx="4" presStyleCnt="18"/>
      <dgm:spPr/>
      <dgm:t>
        <a:bodyPr/>
        <a:lstStyle/>
        <a:p>
          <a:endParaRPr lang="en-US"/>
        </a:p>
      </dgm:t>
    </dgm:pt>
    <dgm:pt modelId="{F61C2359-B976-4B53-9E2B-2256022D0E01}" type="pres">
      <dgm:prSet presAssocID="{82043BDB-A7A1-4692-AAB5-43A3A097BBA3}" presName="hierChild4" presStyleCnt="0"/>
      <dgm:spPr/>
    </dgm:pt>
    <dgm:pt modelId="{5A4B80FA-21DA-41FC-BC3C-5BB8962E4EC5}" type="pres">
      <dgm:prSet presAssocID="{82043BDB-A7A1-4692-AAB5-43A3A097BBA3}" presName="hierChild5" presStyleCnt="0"/>
      <dgm:spPr/>
    </dgm:pt>
    <dgm:pt modelId="{FFE19C17-AB70-4641-B797-5819A892AD2A}" type="pres">
      <dgm:prSet presAssocID="{9E443965-2E61-44C5-8D3E-2932A04F8E9F}" presName="Name37" presStyleLbl="parChTrans1D4" presStyleIdx="5" presStyleCnt="18"/>
      <dgm:spPr/>
      <dgm:t>
        <a:bodyPr/>
        <a:lstStyle/>
        <a:p>
          <a:endParaRPr lang="en-US"/>
        </a:p>
      </dgm:t>
    </dgm:pt>
    <dgm:pt modelId="{4BCFE168-8E5C-4E34-A6D6-EFDFE35C2091}" type="pres">
      <dgm:prSet presAssocID="{6407109F-6CAA-47A6-80D9-29A0BE847896}" presName="hierRoot2" presStyleCnt="0">
        <dgm:presLayoutVars>
          <dgm:hierBranch val="init"/>
        </dgm:presLayoutVars>
      </dgm:prSet>
      <dgm:spPr/>
    </dgm:pt>
    <dgm:pt modelId="{50B196C9-65A7-4EA4-B2DF-19B307FFD7EA}" type="pres">
      <dgm:prSet presAssocID="{6407109F-6CAA-47A6-80D9-29A0BE847896}" presName="rootComposite" presStyleCnt="0"/>
      <dgm:spPr/>
    </dgm:pt>
    <dgm:pt modelId="{5C2B782C-0BF8-4AE1-95DC-BD735F623DEB}" type="pres">
      <dgm:prSet presAssocID="{6407109F-6CAA-47A6-80D9-29A0BE847896}" presName="rootText" presStyleLbl="node4" presStyleIdx="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48289F-F6F6-44C1-BC7B-8B976438C47C}" type="pres">
      <dgm:prSet presAssocID="{6407109F-6CAA-47A6-80D9-29A0BE847896}" presName="rootConnector" presStyleLbl="node4" presStyleIdx="5" presStyleCnt="18"/>
      <dgm:spPr/>
      <dgm:t>
        <a:bodyPr/>
        <a:lstStyle/>
        <a:p>
          <a:endParaRPr lang="en-US"/>
        </a:p>
      </dgm:t>
    </dgm:pt>
    <dgm:pt modelId="{8E0ED437-B036-484C-AEB1-2A2A5F884084}" type="pres">
      <dgm:prSet presAssocID="{6407109F-6CAA-47A6-80D9-29A0BE847896}" presName="hierChild4" presStyleCnt="0"/>
      <dgm:spPr/>
    </dgm:pt>
    <dgm:pt modelId="{DD3963B8-F53B-4CE8-B791-4FF97CDFC0F2}" type="pres">
      <dgm:prSet presAssocID="{6407109F-6CAA-47A6-80D9-29A0BE847896}" presName="hierChild5" presStyleCnt="0"/>
      <dgm:spPr/>
    </dgm:pt>
    <dgm:pt modelId="{BAD19897-E0DD-42BC-980C-78C5A6A59DD1}" type="pres">
      <dgm:prSet presAssocID="{9B1F09A0-F733-4175-88E5-36C3581C857D}" presName="hierChild5" presStyleCnt="0"/>
      <dgm:spPr/>
    </dgm:pt>
    <dgm:pt modelId="{997C0D83-5767-4F01-A5CC-18F87072C37D}" type="pres">
      <dgm:prSet presAssocID="{F4AF6B50-8164-4805-BD6F-AF4421A39019}" presName="hierChild5" presStyleCnt="0"/>
      <dgm:spPr/>
    </dgm:pt>
    <dgm:pt modelId="{A5948550-7CDE-44B7-AA9A-C563E878D43E}" type="pres">
      <dgm:prSet presAssocID="{6281A365-D65F-4879-B8DD-63E6F749F6C5}" presName="Name37" presStyleLbl="parChTrans1D2" presStyleIdx="2" presStyleCnt="5"/>
      <dgm:spPr/>
      <dgm:t>
        <a:bodyPr/>
        <a:lstStyle/>
        <a:p>
          <a:endParaRPr lang="en-US"/>
        </a:p>
      </dgm:t>
    </dgm:pt>
    <dgm:pt modelId="{04208CF4-5A01-4E8B-8385-731945CB552F}" type="pres">
      <dgm:prSet presAssocID="{45F5437C-A4F3-40B4-BFFB-F183763D8B75}" presName="hierRoot2" presStyleCnt="0">
        <dgm:presLayoutVars>
          <dgm:hierBranch val="init"/>
        </dgm:presLayoutVars>
      </dgm:prSet>
      <dgm:spPr/>
    </dgm:pt>
    <dgm:pt modelId="{9DF1979A-771A-4E05-8B06-9FC9DBE1221E}" type="pres">
      <dgm:prSet presAssocID="{45F5437C-A4F3-40B4-BFFB-F183763D8B75}" presName="rootComposite" presStyleCnt="0"/>
      <dgm:spPr/>
    </dgm:pt>
    <dgm:pt modelId="{15530A1B-1591-4DF8-94F3-7EBAA8462F28}" type="pres">
      <dgm:prSet presAssocID="{45F5437C-A4F3-40B4-BFFB-F183763D8B75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74C149-889D-4ADB-84AE-A81A8296AF23}" type="pres">
      <dgm:prSet presAssocID="{45F5437C-A4F3-40B4-BFFB-F183763D8B75}" presName="rootConnector" presStyleLbl="node2" presStyleIdx="2" presStyleCnt="5"/>
      <dgm:spPr/>
      <dgm:t>
        <a:bodyPr/>
        <a:lstStyle/>
        <a:p>
          <a:endParaRPr lang="en-US"/>
        </a:p>
      </dgm:t>
    </dgm:pt>
    <dgm:pt modelId="{FA9BAFC6-72E9-4482-BC28-41E6E52700A7}" type="pres">
      <dgm:prSet presAssocID="{45F5437C-A4F3-40B4-BFFB-F183763D8B75}" presName="hierChild4" presStyleCnt="0"/>
      <dgm:spPr/>
    </dgm:pt>
    <dgm:pt modelId="{01D27CFC-A778-4BFC-825D-4A8E6F1A3010}" type="pres">
      <dgm:prSet presAssocID="{ED73DB36-94EB-4308-821D-E825830F170A}" presName="Name37" presStyleLbl="parChTrans1D3" presStyleIdx="8" presStyleCnt="18"/>
      <dgm:spPr/>
      <dgm:t>
        <a:bodyPr/>
        <a:lstStyle/>
        <a:p>
          <a:endParaRPr lang="en-US"/>
        </a:p>
      </dgm:t>
    </dgm:pt>
    <dgm:pt modelId="{8575C2CD-0042-41DA-86D5-A77268944F5D}" type="pres">
      <dgm:prSet presAssocID="{968500E1-361F-4E55-9049-B53F4F56A831}" presName="hierRoot2" presStyleCnt="0">
        <dgm:presLayoutVars>
          <dgm:hierBranch val="init"/>
        </dgm:presLayoutVars>
      </dgm:prSet>
      <dgm:spPr/>
    </dgm:pt>
    <dgm:pt modelId="{A208F781-E8EB-463C-8F28-17B581120B09}" type="pres">
      <dgm:prSet presAssocID="{968500E1-361F-4E55-9049-B53F4F56A831}" presName="rootComposite" presStyleCnt="0"/>
      <dgm:spPr/>
    </dgm:pt>
    <dgm:pt modelId="{D65B0C81-FCA9-4192-991F-AA0E08F61AFB}" type="pres">
      <dgm:prSet presAssocID="{968500E1-361F-4E55-9049-B53F4F56A831}" presName="rootText" presStyleLbl="node3" presStyleIdx="8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1B356-CFA4-49A4-A59B-6A5DCEC9C20D}" type="pres">
      <dgm:prSet presAssocID="{968500E1-361F-4E55-9049-B53F4F56A831}" presName="rootConnector" presStyleLbl="node3" presStyleIdx="8" presStyleCnt="18"/>
      <dgm:spPr/>
      <dgm:t>
        <a:bodyPr/>
        <a:lstStyle/>
        <a:p>
          <a:endParaRPr lang="en-US"/>
        </a:p>
      </dgm:t>
    </dgm:pt>
    <dgm:pt modelId="{874599AA-2ADF-4F4E-89F4-F6B54A79CC6A}" type="pres">
      <dgm:prSet presAssocID="{968500E1-361F-4E55-9049-B53F4F56A831}" presName="hierChild4" presStyleCnt="0"/>
      <dgm:spPr/>
    </dgm:pt>
    <dgm:pt modelId="{A92423BC-AFED-480E-99E0-E2825BF7FCE5}" type="pres">
      <dgm:prSet presAssocID="{968500E1-361F-4E55-9049-B53F4F56A831}" presName="hierChild5" presStyleCnt="0"/>
      <dgm:spPr/>
    </dgm:pt>
    <dgm:pt modelId="{10F830F0-C74E-4574-B04D-3E682C8F8EEC}" type="pres">
      <dgm:prSet presAssocID="{BAC9DD01-ADDA-4573-B3A0-FEDE26F51BEB}" presName="Name37" presStyleLbl="parChTrans1D3" presStyleIdx="9" presStyleCnt="18"/>
      <dgm:spPr/>
      <dgm:t>
        <a:bodyPr/>
        <a:lstStyle/>
        <a:p>
          <a:endParaRPr lang="en-US"/>
        </a:p>
      </dgm:t>
    </dgm:pt>
    <dgm:pt modelId="{D8807549-A6FD-4D48-A737-ECA4C6DD230E}" type="pres">
      <dgm:prSet presAssocID="{DF6322CA-D346-407D-B4D0-7D5D5AF3FB7A}" presName="hierRoot2" presStyleCnt="0">
        <dgm:presLayoutVars>
          <dgm:hierBranch val="init"/>
        </dgm:presLayoutVars>
      </dgm:prSet>
      <dgm:spPr/>
    </dgm:pt>
    <dgm:pt modelId="{DF789C7A-386C-4CD1-AA4C-6D097DDD4447}" type="pres">
      <dgm:prSet presAssocID="{DF6322CA-D346-407D-B4D0-7D5D5AF3FB7A}" presName="rootComposite" presStyleCnt="0"/>
      <dgm:spPr/>
    </dgm:pt>
    <dgm:pt modelId="{827FEA3C-908D-439C-8E3D-0AF5F9B074C9}" type="pres">
      <dgm:prSet presAssocID="{DF6322CA-D346-407D-B4D0-7D5D5AF3FB7A}" presName="rootText" presStyleLbl="node3" presStyleIdx="9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6F6B66-ACC0-4AEC-A6AA-C4972622396F}" type="pres">
      <dgm:prSet presAssocID="{DF6322CA-D346-407D-B4D0-7D5D5AF3FB7A}" presName="rootConnector" presStyleLbl="node3" presStyleIdx="9" presStyleCnt="18"/>
      <dgm:spPr/>
      <dgm:t>
        <a:bodyPr/>
        <a:lstStyle/>
        <a:p>
          <a:endParaRPr lang="en-US"/>
        </a:p>
      </dgm:t>
    </dgm:pt>
    <dgm:pt modelId="{7BFDE07E-0CC4-4359-B0A2-337AE5621317}" type="pres">
      <dgm:prSet presAssocID="{DF6322CA-D346-407D-B4D0-7D5D5AF3FB7A}" presName="hierChild4" presStyleCnt="0"/>
      <dgm:spPr/>
    </dgm:pt>
    <dgm:pt modelId="{DC9ECE84-F0C5-46A6-BBD3-3704AA5B12BA}" type="pres">
      <dgm:prSet presAssocID="{AEBA1473-7AD5-4594-A073-70B2A9BA2309}" presName="Name37" presStyleLbl="parChTrans1D4" presStyleIdx="6" presStyleCnt="18"/>
      <dgm:spPr/>
      <dgm:t>
        <a:bodyPr/>
        <a:lstStyle/>
        <a:p>
          <a:endParaRPr lang="en-US"/>
        </a:p>
      </dgm:t>
    </dgm:pt>
    <dgm:pt modelId="{F39B93E8-AC5E-406D-8B88-4EACBE1FF3E5}" type="pres">
      <dgm:prSet presAssocID="{AA1E0FD5-F4AD-44D8-8EB4-79619117382B}" presName="hierRoot2" presStyleCnt="0">
        <dgm:presLayoutVars>
          <dgm:hierBranch val="init"/>
        </dgm:presLayoutVars>
      </dgm:prSet>
      <dgm:spPr/>
    </dgm:pt>
    <dgm:pt modelId="{002A4A05-4F41-47A6-A8FA-B5F5063B3428}" type="pres">
      <dgm:prSet presAssocID="{AA1E0FD5-F4AD-44D8-8EB4-79619117382B}" presName="rootComposite" presStyleCnt="0"/>
      <dgm:spPr/>
    </dgm:pt>
    <dgm:pt modelId="{015BF3EE-BD05-4D24-9743-DA00FA3DF9C5}" type="pres">
      <dgm:prSet presAssocID="{AA1E0FD5-F4AD-44D8-8EB4-79619117382B}" presName="rootText" presStyleLbl="node4" presStyleIdx="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C963D7-1ED0-4329-A87B-9136A71D5D5B}" type="pres">
      <dgm:prSet presAssocID="{AA1E0FD5-F4AD-44D8-8EB4-79619117382B}" presName="rootConnector" presStyleLbl="node4" presStyleIdx="6" presStyleCnt="18"/>
      <dgm:spPr/>
      <dgm:t>
        <a:bodyPr/>
        <a:lstStyle/>
        <a:p>
          <a:endParaRPr lang="en-US"/>
        </a:p>
      </dgm:t>
    </dgm:pt>
    <dgm:pt modelId="{D9EADC7B-381C-4CB6-A792-238D52E250F5}" type="pres">
      <dgm:prSet presAssocID="{AA1E0FD5-F4AD-44D8-8EB4-79619117382B}" presName="hierChild4" presStyleCnt="0"/>
      <dgm:spPr/>
    </dgm:pt>
    <dgm:pt modelId="{1A076C67-6AC1-4280-984B-551BFE8F911B}" type="pres">
      <dgm:prSet presAssocID="{AA1E0FD5-F4AD-44D8-8EB4-79619117382B}" presName="hierChild5" presStyleCnt="0"/>
      <dgm:spPr/>
    </dgm:pt>
    <dgm:pt modelId="{2A262261-4ACF-43A4-8170-5A7537D57AF1}" type="pres">
      <dgm:prSet presAssocID="{5895C7E6-723A-4A84-AB89-72C9458F794D}" presName="Name37" presStyleLbl="parChTrans1D4" presStyleIdx="7" presStyleCnt="18"/>
      <dgm:spPr/>
      <dgm:t>
        <a:bodyPr/>
        <a:lstStyle/>
        <a:p>
          <a:endParaRPr lang="en-US"/>
        </a:p>
      </dgm:t>
    </dgm:pt>
    <dgm:pt modelId="{3C195DE9-EFDB-4AD9-9AF8-D5D71788B286}" type="pres">
      <dgm:prSet presAssocID="{AFAC1049-B5D5-4C44-985C-76CC25D31293}" presName="hierRoot2" presStyleCnt="0">
        <dgm:presLayoutVars>
          <dgm:hierBranch val="init"/>
        </dgm:presLayoutVars>
      </dgm:prSet>
      <dgm:spPr/>
    </dgm:pt>
    <dgm:pt modelId="{8B4148D3-814B-4448-AD76-6035EE40EEC7}" type="pres">
      <dgm:prSet presAssocID="{AFAC1049-B5D5-4C44-985C-76CC25D31293}" presName="rootComposite" presStyleCnt="0"/>
      <dgm:spPr/>
    </dgm:pt>
    <dgm:pt modelId="{9FBB4924-F24B-404F-8153-E930E324CCF2}" type="pres">
      <dgm:prSet presAssocID="{AFAC1049-B5D5-4C44-985C-76CC25D31293}" presName="rootText" presStyleLbl="node4" presStyleIdx="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1B68B1-818F-4169-AC04-0071F5B5A318}" type="pres">
      <dgm:prSet presAssocID="{AFAC1049-B5D5-4C44-985C-76CC25D31293}" presName="rootConnector" presStyleLbl="node4" presStyleIdx="7" presStyleCnt="18"/>
      <dgm:spPr/>
      <dgm:t>
        <a:bodyPr/>
        <a:lstStyle/>
        <a:p>
          <a:endParaRPr lang="en-US"/>
        </a:p>
      </dgm:t>
    </dgm:pt>
    <dgm:pt modelId="{EA0FEBD7-F98E-4F9A-BEA0-80CA9685E6ED}" type="pres">
      <dgm:prSet presAssocID="{AFAC1049-B5D5-4C44-985C-76CC25D31293}" presName="hierChild4" presStyleCnt="0"/>
      <dgm:spPr/>
    </dgm:pt>
    <dgm:pt modelId="{F9FFA1DE-DF58-4BFC-8091-74C632D64425}" type="pres">
      <dgm:prSet presAssocID="{AFAC1049-B5D5-4C44-985C-76CC25D31293}" presName="hierChild5" presStyleCnt="0"/>
      <dgm:spPr/>
    </dgm:pt>
    <dgm:pt modelId="{0D4481A1-F222-4347-8869-9E4AB87D378A}" type="pres">
      <dgm:prSet presAssocID="{24BC76DD-EF3B-453F-9F26-48062C16760C}" presName="Name37" presStyleLbl="parChTrans1D4" presStyleIdx="8" presStyleCnt="18"/>
      <dgm:spPr/>
      <dgm:t>
        <a:bodyPr/>
        <a:lstStyle/>
        <a:p>
          <a:endParaRPr lang="en-US"/>
        </a:p>
      </dgm:t>
    </dgm:pt>
    <dgm:pt modelId="{2516C64E-F7B2-4B1B-B157-2F5F2C9EC1B1}" type="pres">
      <dgm:prSet presAssocID="{5E1CDE60-CA2B-4281-94CF-0103E4BFEFBB}" presName="hierRoot2" presStyleCnt="0">
        <dgm:presLayoutVars>
          <dgm:hierBranch val="init"/>
        </dgm:presLayoutVars>
      </dgm:prSet>
      <dgm:spPr/>
    </dgm:pt>
    <dgm:pt modelId="{E10A7039-FB29-4C00-8842-736BD52F6027}" type="pres">
      <dgm:prSet presAssocID="{5E1CDE60-CA2B-4281-94CF-0103E4BFEFBB}" presName="rootComposite" presStyleCnt="0"/>
      <dgm:spPr/>
    </dgm:pt>
    <dgm:pt modelId="{675B309B-0656-4D4F-BD39-54D5208040C1}" type="pres">
      <dgm:prSet presAssocID="{5E1CDE60-CA2B-4281-94CF-0103E4BFEFBB}" presName="rootText" presStyleLbl="node4" presStyleIdx="8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3BEBA3-A436-4227-9F83-52819362B8C9}" type="pres">
      <dgm:prSet presAssocID="{5E1CDE60-CA2B-4281-94CF-0103E4BFEFBB}" presName="rootConnector" presStyleLbl="node4" presStyleIdx="8" presStyleCnt="18"/>
      <dgm:spPr/>
      <dgm:t>
        <a:bodyPr/>
        <a:lstStyle/>
        <a:p>
          <a:endParaRPr lang="en-US"/>
        </a:p>
      </dgm:t>
    </dgm:pt>
    <dgm:pt modelId="{8D8B5EE0-8F7B-4096-B161-FC8E8E9E2294}" type="pres">
      <dgm:prSet presAssocID="{5E1CDE60-CA2B-4281-94CF-0103E4BFEFBB}" presName="hierChild4" presStyleCnt="0"/>
      <dgm:spPr/>
    </dgm:pt>
    <dgm:pt modelId="{DFD8BD14-26A1-4F65-9111-37252636C936}" type="pres">
      <dgm:prSet presAssocID="{5E1CDE60-CA2B-4281-94CF-0103E4BFEFBB}" presName="hierChild5" presStyleCnt="0"/>
      <dgm:spPr/>
    </dgm:pt>
    <dgm:pt modelId="{B8D35A6B-22C8-4B9B-849E-CF7BE96EAD99}" type="pres">
      <dgm:prSet presAssocID="{DF6322CA-D346-407D-B4D0-7D5D5AF3FB7A}" presName="hierChild5" presStyleCnt="0"/>
      <dgm:spPr/>
    </dgm:pt>
    <dgm:pt modelId="{83C19571-538D-4499-A6FF-7A142820DF72}" type="pres">
      <dgm:prSet presAssocID="{0783FC8A-B48D-47C7-BEA9-595E9483B514}" presName="Name37" presStyleLbl="parChTrans1D3" presStyleIdx="10" presStyleCnt="18"/>
      <dgm:spPr/>
      <dgm:t>
        <a:bodyPr/>
        <a:lstStyle/>
        <a:p>
          <a:endParaRPr lang="en-US"/>
        </a:p>
      </dgm:t>
    </dgm:pt>
    <dgm:pt modelId="{8E551D6D-9119-46D9-A90F-5681361FD3DC}" type="pres">
      <dgm:prSet presAssocID="{734AC4D8-5489-4611-B061-E650E68F938A}" presName="hierRoot2" presStyleCnt="0">
        <dgm:presLayoutVars>
          <dgm:hierBranch val="init"/>
        </dgm:presLayoutVars>
      </dgm:prSet>
      <dgm:spPr/>
    </dgm:pt>
    <dgm:pt modelId="{CF8F032C-1B2E-454E-8E88-3F9BAE39E1C4}" type="pres">
      <dgm:prSet presAssocID="{734AC4D8-5489-4611-B061-E650E68F938A}" presName="rootComposite" presStyleCnt="0"/>
      <dgm:spPr/>
    </dgm:pt>
    <dgm:pt modelId="{FF176821-5835-4460-883E-DB22D723B77A}" type="pres">
      <dgm:prSet presAssocID="{734AC4D8-5489-4611-B061-E650E68F938A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6168AF-AFA0-403C-808C-1DCA25E08A19}" type="pres">
      <dgm:prSet presAssocID="{734AC4D8-5489-4611-B061-E650E68F938A}" presName="rootConnector" presStyleLbl="node3" presStyleIdx="10" presStyleCnt="18"/>
      <dgm:spPr/>
      <dgm:t>
        <a:bodyPr/>
        <a:lstStyle/>
        <a:p>
          <a:endParaRPr lang="en-US"/>
        </a:p>
      </dgm:t>
    </dgm:pt>
    <dgm:pt modelId="{A3B0F715-7B17-4E18-B1F4-04081806542E}" type="pres">
      <dgm:prSet presAssocID="{734AC4D8-5489-4611-B061-E650E68F938A}" presName="hierChild4" presStyleCnt="0"/>
      <dgm:spPr/>
    </dgm:pt>
    <dgm:pt modelId="{095EAB09-16E8-4B8B-B347-5CB3CF0FE255}" type="pres">
      <dgm:prSet presAssocID="{BB767BC1-BD7D-481F-B6B9-6F4792E7A033}" presName="Name37" presStyleLbl="parChTrans1D4" presStyleIdx="9" presStyleCnt="18"/>
      <dgm:spPr/>
      <dgm:t>
        <a:bodyPr/>
        <a:lstStyle/>
        <a:p>
          <a:endParaRPr lang="en-US"/>
        </a:p>
      </dgm:t>
    </dgm:pt>
    <dgm:pt modelId="{40BD55C4-1231-4317-B25D-072909EA21E5}" type="pres">
      <dgm:prSet presAssocID="{14C92DDB-64EB-4753-BD35-513AED693DD2}" presName="hierRoot2" presStyleCnt="0">
        <dgm:presLayoutVars>
          <dgm:hierBranch val="init"/>
        </dgm:presLayoutVars>
      </dgm:prSet>
      <dgm:spPr/>
    </dgm:pt>
    <dgm:pt modelId="{BC50D366-A168-4ACB-BCF9-FF87676101FF}" type="pres">
      <dgm:prSet presAssocID="{14C92DDB-64EB-4753-BD35-513AED693DD2}" presName="rootComposite" presStyleCnt="0"/>
      <dgm:spPr/>
    </dgm:pt>
    <dgm:pt modelId="{E55A587D-5C10-4505-8456-833E5C83386B}" type="pres">
      <dgm:prSet presAssocID="{14C92DDB-64EB-4753-BD35-513AED693DD2}" presName="rootText" presStyleLbl="node4" presStyleIdx="9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F5167-C808-4494-91AB-1FB34C00C7DA}" type="pres">
      <dgm:prSet presAssocID="{14C92DDB-64EB-4753-BD35-513AED693DD2}" presName="rootConnector" presStyleLbl="node4" presStyleIdx="9" presStyleCnt="18"/>
      <dgm:spPr/>
      <dgm:t>
        <a:bodyPr/>
        <a:lstStyle/>
        <a:p>
          <a:endParaRPr lang="en-US"/>
        </a:p>
      </dgm:t>
    </dgm:pt>
    <dgm:pt modelId="{93442FE5-538A-49B0-A0A8-0277AD221FD6}" type="pres">
      <dgm:prSet presAssocID="{14C92DDB-64EB-4753-BD35-513AED693DD2}" presName="hierChild4" presStyleCnt="0"/>
      <dgm:spPr/>
    </dgm:pt>
    <dgm:pt modelId="{C12FAF4E-BA86-418D-B357-1F81619C7A7D}" type="pres">
      <dgm:prSet presAssocID="{14C92DDB-64EB-4753-BD35-513AED693DD2}" presName="hierChild5" presStyleCnt="0"/>
      <dgm:spPr/>
    </dgm:pt>
    <dgm:pt modelId="{03597746-8945-49E5-B3D9-6355003B2F35}" type="pres">
      <dgm:prSet presAssocID="{9A960A5E-9D64-4FD5-9114-04368C85601A}" presName="Name37" presStyleLbl="parChTrans1D4" presStyleIdx="10" presStyleCnt="18"/>
      <dgm:spPr/>
      <dgm:t>
        <a:bodyPr/>
        <a:lstStyle/>
        <a:p>
          <a:endParaRPr lang="en-US"/>
        </a:p>
      </dgm:t>
    </dgm:pt>
    <dgm:pt modelId="{37083C0B-1B50-4D3C-A90E-5DE50D2E6A18}" type="pres">
      <dgm:prSet presAssocID="{420906C9-5BC2-4520-84A0-0F2BBD1E0BE4}" presName="hierRoot2" presStyleCnt="0">
        <dgm:presLayoutVars>
          <dgm:hierBranch val="init"/>
        </dgm:presLayoutVars>
      </dgm:prSet>
      <dgm:spPr/>
    </dgm:pt>
    <dgm:pt modelId="{2247C864-9CF4-44B5-9A63-5DB4364F9E2B}" type="pres">
      <dgm:prSet presAssocID="{420906C9-5BC2-4520-84A0-0F2BBD1E0BE4}" presName="rootComposite" presStyleCnt="0"/>
      <dgm:spPr/>
    </dgm:pt>
    <dgm:pt modelId="{4AD1E500-E830-4BC1-A755-47B9196BEE15}" type="pres">
      <dgm:prSet presAssocID="{420906C9-5BC2-4520-84A0-0F2BBD1E0BE4}" presName="rootText" presStyleLbl="node4" presStyleIdx="1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21B914-34E9-4626-83E1-1889CD606B77}" type="pres">
      <dgm:prSet presAssocID="{420906C9-5BC2-4520-84A0-0F2BBD1E0BE4}" presName="rootConnector" presStyleLbl="node4" presStyleIdx="10" presStyleCnt="18"/>
      <dgm:spPr/>
      <dgm:t>
        <a:bodyPr/>
        <a:lstStyle/>
        <a:p>
          <a:endParaRPr lang="en-US"/>
        </a:p>
      </dgm:t>
    </dgm:pt>
    <dgm:pt modelId="{6591BFDB-A1AA-46CE-B8CF-BD6D3732FD77}" type="pres">
      <dgm:prSet presAssocID="{420906C9-5BC2-4520-84A0-0F2BBD1E0BE4}" presName="hierChild4" presStyleCnt="0"/>
      <dgm:spPr/>
    </dgm:pt>
    <dgm:pt modelId="{7E17CAE5-F6B8-4D71-9844-FD20EBFDC313}" type="pres">
      <dgm:prSet presAssocID="{420906C9-5BC2-4520-84A0-0F2BBD1E0BE4}" presName="hierChild5" presStyleCnt="0"/>
      <dgm:spPr/>
    </dgm:pt>
    <dgm:pt modelId="{110DD045-0423-437E-861A-6AC82570A6FD}" type="pres">
      <dgm:prSet presAssocID="{9D9F03DA-6512-42EE-8F80-4FFBD5662DE7}" presName="Name37" presStyleLbl="parChTrans1D4" presStyleIdx="11" presStyleCnt="18"/>
      <dgm:spPr/>
      <dgm:t>
        <a:bodyPr/>
        <a:lstStyle/>
        <a:p>
          <a:endParaRPr lang="en-US"/>
        </a:p>
      </dgm:t>
    </dgm:pt>
    <dgm:pt modelId="{D0707F9C-6D14-4310-A3DF-8DE347129D7D}" type="pres">
      <dgm:prSet presAssocID="{3E5AC5B6-4370-479C-804C-47E065A62034}" presName="hierRoot2" presStyleCnt="0">
        <dgm:presLayoutVars>
          <dgm:hierBranch val="init"/>
        </dgm:presLayoutVars>
      </dgm:prSet>
      <dgm:spPr/>
    </dgm:pt>
    <dgm:pt modelId="{DE7492FC-0430-4262-B68A-33C8DE58B6E1}" type="pres">
      <dgm:prSet presAssocID="{3E5AC5B6-4370-479C-804C-47E065A62034}" presName="rootComposite" presStyleCnt="0"/>
      <dgm:spPr/>
    </dgm:pt>
    <dgm:pt modelId="{BC1018AC-3223-4C41-BB10-F392547963C6}" type="pres">
      <dgm:prSet presAssocID="{3E5AC5B6-4370-479C-804C-47E065A62034}" presName="rootText" presStyleLbl="node4" presStyleIdx="1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6FC331-7348-4514-8E5C-F99F799117F5}" type="pres">
      <dgm:prSet presAssocID="{3E5AC5B6-4370-479C-804C-47E065A62034}" presName="rootConnector" presStyleLbl="node4" presStyleIdx="11" presStyleCnt="18"/>
      <dgm:spPr/>
      <dgm:t>
        <a:bodyPr/>
        <a:lstStyle/>
        <a:p>
          <a:endParaRPr lang="en-US"/>
        </a:p>
      </dgm:t>
    </dgm:pt>
    <dgm:pt modelId="{5E0095E5-CE3C-45E3-B184-D1878A7454FC}" type="pres">
      <dgm:prSet presAssocID="{3E5AC5B6-4370-479C-804C-47E065A62034}" presName="hierChild4" presStyleCnt="0"/>
      <dgm:spPr/>
    </dgm:pt>
    <dgm:pt modelId="{9BB0BD1A-9E4B-450C-9505-F834837C7786}" type="pres">
      <dgm:prSet presAssocID="{3E5AC5B6-4370-479C-804C-47E065A62034}" presName="hierChild5" presStyleCnt="0"/>
      <dgm:spPr/>
    </dgm:pt>
    <dgm:pt modelId="{1F979425-5BF3-4589-8489-883BAD1AAB90}" type="pres">
      <dgm:prSet presAssocID="{734AC4D8-5489-4611-B061-E650E68F938A}" presName="hierChild5" presStyleCnt="0"/>
      <dgm:spPr/>
    </dgm:pt>
    <dgm:pt modelId="{7C24C604-A45B-4CCF-871B-5C0A08167C0F}" type="pres">
      <dgm:prSet presAssocID="{45F5437C-A4F3-40B4-BFFB-F183763D8B75}" presName="hierChild5" presStyleCnt="0"/>
      <dgm:spPr/>
    </dgm:pt>
    <dgm:pt modelId="{8ED7697E-1FE6-485F-9F36-6FFFEC93B115}" type="pres">
      <dgm:prSet presAssocID="{0623674C-CCAC-47CE-B381-079A3551C52C}" presName="Name37" presStyleLbl="parChTrans1D2" presStyleIdx="3" presStyleCnt="5"/>
      <dgm:spPr/>
      <dgm:t>
        <a:bodyPr/>
        <a:lstStyle/>
        <a:p>
          <a:endParaRPr lang="en-US"/>
        </a:p>
      </dgm:t>
    </dgm:pt>
    <dgm:pt modelId="{EF88AECD-7F5E-4DD1-BCD2-B049232780AB}" type="pres">
      <dgm:prSet presAssocID="{13C8AB42-496F-403A-A04C-204A9C836AD6}" presName="hierRoot2" presStyleCnt="0">
        <dgm:presLayoutVars>
          <dgm:hierBranch val="init"/>
        </dgm:presLayoutVars>
      </dgm:prSet>
      <dgm:spPr/>
    </dgm:pt>
    <dgm:pt modelId="{06E59713-C59B-40AB-9E4D-658BCAA6CC98}" type="pres">
      <dgm:prSet presAssocID="{13C8AB42-496F-403A-A04C-204A9C836AD6}" presName="rootComposite" presStyleCnt="0"/>
      <dgm:spPr/>
    </dgm:pt>
    <dgm:pt modelId="{E96943B4-499A-4250-A0F4-56DAF15DE38B}" type="pres">
      <dgm:prSet presAssocID="{13C8AB42-496F-403A-A04C-204A9C836AD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53142F-E8B5-4259-A684-EBA59DFCE345}" type="pres">
      <dgm:prSet presAssocID="{13C8AB42-496F-403A-A04C-204A9C836AD6}" presName="rootConnector" presStyleLbl="node2" presStyleIdx="3" presStyleCnt="5"/>
      <dgm:spPr/>
      <dgm:t>
        <a:bodyPr/>
        <a:lstStyle/>
        <a:p>
          <a:endParaRPr lang="en-US"/>
        </a:p>
      </dgm:t>
    </dgm:pt>
    <dgm:pt modelId="{5EBC5003-5E04-4E56-BFFE-77C9C71A4A57}" type="pres">
      <dgm:prSet presAssocID="{13C8AB42-496F-403A-A04C-204A9C836AD6}" presName="hierChild4" presStyleCnt="0"/>
      <dgm:spPr/>
    </dgm:pt>
    <dgm:pt modelId="{BA96F090-C9A9-4288-B5B3-7A437BC0F6A1}" type="pres">
      <dgm:prSet presAssocID="{C316EB29-9AEF-45EA-A453-373628199742}" presName="Name37" presStyleLbl="parChTrans1D3" presStyleIdx="11" presStyleCnt="18"/>
      <dgm:spPr/>
      <dgm:t>
        <a:bodyPr/>
        <a:lstStyle/>
        <a:p>
          <a:endParaRPr lang="en-US"/>
        </a:p>
      </dgm:t>
    </dgm:pt>
    <dgm:pt modelId="{AA0F57EC-353B-4F16-A6BC-1146106ABAC0}" type="pres">
      <dgm:prSet presAssocID="{8E0F106A-5FB9-481A-8C66-DB29AE355A5B}" presName="hierRoot2" presStyleCnt="0">
        <dgm:presLayoutVars>
          <dgm:hierBranch val="init"/>
        </dgm:presLayoutVars>
      </dgm:prSet>
      <dgm:spPr/>
    </dgm:pt>
    <dgm:pt modelId="{7B4BF1F4-9D2B-4FC6-9B26-FA6C0DA6CDB9}" type="pres">
      <dgm:prSet presAssocID="{8E0F106A-5FB9-481A-8C66-DB29AE355A5B}" presName="rootComposite" presStyleCnt="0"/>
      <dgm:spPr/>
    </dgm:pt>
    <dgm:pt modelId="{0F361451-17DD-4EAD-9975-466CF311C88F}" type="pres">
      <dgm:prSet presAssocID="{8E0F106A-5FB9-481A-8C66-DB29AE355A5B}" presName="rootText" presStyleLbl="node3" presStyleIdx="1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BD8217-E5B3-4135-9D11-8E04D46C5C28}" type="pres">
      <dgm:prSet presAssocID="{8E0F106A-5FB9-481A-8C66-DB29AE355A5B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2F041D6B-5658-48B1-B386-4148621442E4}" type="pres">
      <dgm:prSet presAssocID="{8E0F106A-5FB9-481A-8C66-DB29AE355A5B}" presName="hierChild4" presStyleCnt="0"/>
      <dgm:spPr/>
    </dgm:pt>
    <dgm:pt modelId="{A39A878B-0146-45DC-8509-2C1E651C1891}" type="pres">
      <dgm:prSet presAssocID="{3EFEB0F6-857F-48C2-B53E-FEBAE0BDA452}" presName="Name37" presStyleLbl="parChTrans1D4" presStyleIdx="12" presStyleCnt="18"/>
      <dgm:spPr/>
      <dgm:t>
        <a:bodyPr/>
        <a:lstStyle/>
        <a:p>
          <a:endParaRPr lang="en-US"/>
        </a:p>
      </dgm:t>
    </dgm:pt>
    <dgm:pt modelId="{617E00A4-71A8-49D3-B433-26B59E46E721}" type="pres">
      <dgm:prSet presAssocID="{52D158F5-F9BF-41DD-BA74-5DA484340E3D}" presName="hierRoot2" presStyleCnt="0">
        <dgm:presLayoutVars>
          <dgm:hierBranch val="init"/>
        </dgm:presLayoutVars>
      </dgm:prSet>
      <dgm:spPr/>
    </dgm:pt>
    <dgm:pt modelId="{480BB954-E438-46C3-B609-5194583E6362}" type="pres">
      <dgm:prSet presAssocID="{52D158F5-F9BF-41DD-BA74-5DA484340E3D}" presName="rootComposite" presStyleCnt="0"/>
      <dgm:spPr/>
    </dgm:pt>
    <dgm:pt modelId="{7D19A28D-C81F-4B36-973C-CC54275CB5A8}" type="pres">
      <dgm:prSet presAssocID="{52D158F5-F9BF-41DD-BA74-5DA484340E3D}" presName="rootText" presStyleLbl="node4" presStyleIdx="1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9C8883-0722-454D-A02A-998B5D495265}" type="pres">
      <dgm:prSet presAssocID="{52D158F5-F9BF-41DD-BA74-5DA484340E3D}" presName="rootConnector" presStyleLbl="node4" presStyleIdx="12" presStyleCnt="18"/>
      <dgm:spPr/>
      <dgm:t>
        <a:bodyPr/>
        <a:lstStyle/>
        <a:p>
          <a:endParaRPr lang="en-US"/>
        </a:p>
      </dgm:t>
    </dgm:pt>
    <dgm:pt modelId="{6ED74A85-553D-4356-88BE-AB5661DE74A9}" type="pres">
      <dgm:prSet presAssocID="{52D158F5-F9BF-41DD-BA74-5DA484340E3D}" presName="hierChild4" presStyleCnt="0"/>
      <dgm:spPr/>
    </dgm:pt>
    <dgm:pt modelId="{C693784C-4945-4682-8EFB-C8877871627A}" type="pres">
      <dgm:prSet presAssocID="{52D158F5-F9BF-41DD-BA74-5DA484340E3D}" presName="hierChild5" presStyleCnt="0"/>
      <dgm:spPr/>
    </dgm:pt>
    <dgm:pt modelId="{E997D8F3-D126-480D-A451-EA76C38D1793}" type="pres">
      <dgm:prSet presAssocID="{832F052D-2BEB-4FBF-BE3E-2D9D2419B422}" presName="Name37" presStyleLbl="parChTrans1D4" presStyleIdx="13" presStyleCnt="18"/>
      <dgm:spPr/>
      <dgm:t>
        <a:bodyPr/>
        <a:lstStyle/>
        <a:p>
          <a:endParaRPr lang="en-US"/>
        </a:p>
      </dgm:t>
    </dgm:pt>
    <dgm:pt modelId="{1C6F46D2-C9A7-41C2-897E-6B5D109DCE11}" type="pres">
      <dgm:prSet presAssocID="{E44DB48C-B430-4DC8-93E5-BCA645C1CFCA}" presName="hierRoot2" presStyleCnt="0">
        <dgm:presLayoutVars>
          <dgm:hierBranch val="init"/>
        </dgm:presLayoutVars>
      </dgm:prSet>
      <dgm:spPr/>
    </dgm:pt>
    <dgm:pt modelId="{01F2D444-F0CC-4F45-9D15-0D08692A668D}" type="pres">
      <dgm:prSet presAssocID="{E44DB48C-B430-4DC8-93E5-BCA645C1CFCA}" presName="rootComposite" presStyleCnt="0"/>
      <dgm:spPr/>
    </dgm:pt>
    <dgm:pt modelId="{88A4DF8C-26CA-4A23-A646-1AAD59C75552}" type="pres">
      <dgm:prSet presAssocID="{E44DB48C-B430-4DC8-93E5-BCA645C1CFCA}" presName="rootText" presStyleLbl="node4" presStyleIdx="1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EB696-16E9-4BD3-B84A-8D53F1C95839}" type="pres">
      <dgm:prSet presAssocID="{E44DB48C-B430-4DC8-93E5-BCA645C1CFCA}" presName="rootConnector" presStyleLbl="node4" presStyleIdx="13" presStyleCnt="18"/>
      <dgm:spPr/>
      <dgm:t>
        <a:bodyPr/>
        <a:lstStyle/>
        <a:p>
          <a:endParaRPr lang="en-US"/>
        </a:p>
      </dgm:t>
    </dgm:pt>
    <dgm:pt modelId="{AC315F38-9B80-4831-8B3A-4773A193085D}" type="pres">
      <dgm:prSet presAssocID="{E44DB48C-B430-4DC8-93E5-BCA645C1CFCA}" presName="hierChild4" presStyleCnt="0"/>
      <dgm:spPr/>
    </dgm:pt>
    <dgm:pt modelId="{CC9CDFB8-76EE-4E65-B7CA-FBF806B93B9E}" type="pres">
      <dgm:prSet presAssocID="{E44DB48C-B430-4DC8-93E5-BCA645C1CFCA}" presName="hierChild5" presStyleCnt="0"/>
      <dgm:spPr/>
    </dgm:pt>
    <dgm:pt modelId="{0EF813DD-9D37-48C8-BBBC-00062E475CA5}" type="pres">
      <dgm:prSet presAssocID="{C01B0979-D825-4DF3-8670-0574A0369D34}" presName="Name37" presStyleLbl="parChTrans1D4" presStyleIdx="14" presStyleCnt="18"/>
      <dgm:spPr/>
      <dgm:t>
        <a:bodyPr/>
        <a:lstStyle/>
        <a:p>
          <a:endParaRPr lang="en-US"/>
        </a:p>
      </dgm:t>
    </dgm:pt>
    <dgm:pt modelId="{EAE176D6-12F1-45F0-9B4F-6793722065F4}" type="pres">
      <dgm:prSet presAssocID="{D1E661E5-559A-4861-952C-8F8571A9D9AB}" presName="hierRoot2" presStyleCnt="0">
        <dgm:presLayoutVars>
          <dgm:hierBranch val="init"/>
        </dgm:presLayoutVars>
      </dgm:prSet>
      <dgm:spPr/>
    </dgm:pt>
    <dgm:pt modelId="{48763C02-5E11-4084-8925-C50B25B8F853}" type="pres">
      <dgm:prSet presAssocID="{D1E661E5-559A-4861-952C-8F8571A9D9AB}" presName="rootComposite" presStyleCnt="0"/>
      <dgm:spPr/>
    </dgm:pt>
    <dgm:pt modelId="{5708A16A-4EDF-4D38-8A0F-552C78DDC72F}" type="pres">
      <dgm:prSet presAssocID="{D1E661E5-559A-4861-952C-8F8571A9D9AB}" presName="rootText" presStyleLbl="node4" presStyleIdx="1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A9A296-51E4-4E1F-AF0E-D1D583D529ED}" type="pres">
      <dgm:prSet presAssocID="{D1E661E5-559A-4861-952C-8F8571A9D9AB}" presName="rootConnector" presStyleLbl="node4" presStyleIdx="14" presStyleCnt="18"/>
      <dgm:spPr/>
      <dgm:t>
        <a:bodyPr/>
        <a:lstStyle/>
        <a:p>
          <a:endParaRPr lang="en-US"/>
        </a:p>
      </dgm:t>
    </dgm:pt>
    <dgm:pt modelId="{F29D9C35-1C77-413E-8C57-F8BD27A9DA89}" type="pres">
      <dgm:prSet presAssocID="{D1E661E5-559A-4861-952C-8F8571A9D9AB}" presName="hierChild4" presStyleCnt="0"/>
      <dgm:spPr/>
    </dgm:pt>
    <dgm:pt modelId="{BC945C92-A899-43D2-A4BB-BF7FED7E879A}" type="pres">
      <dgm:prSet presAssocID="{D1E661E5-559A-4861-952C-8F8571A9D9AB}" presName="hierChild5" presStyleCnt="0"/>
      <dgm:spPr/>
    </dgm:pt>
    <dgm:pt modelId="{60BF3F58-EB0A-45AC-A2CE-EDA12BC5730C}" type="pres">
      <dgm:prSet presAssocID="{8E0F106A-5FB9-481A-8C66-DB29AE355A5B}" presName="hierChild5" presStyleCnt="0"/>
      <dgm:spPr/>
    </dgm:pt>
    <dgm:pt modelId="{510C575C-49A5-4324-9D24-18528A08DAE9}" type="pres">
      <dgm:prSet presAssocID="{5AAA6FD0-0D18-4B0A-9FE3-0B234EFD052E}" presName="Name37" presStyleLbl="parChTrans1D3" presStyleIdx="12" presStyleCnt="18"/>
      <dgm:spPr/>
      <dgm:t>
        <a:bodyPr/>
        <a:lstStyle/>
        <a:p>
          <a:endParaRPr lang="en-US"/>
        </a:p>
      </dgm:t>
    </dgm:pt>
    <dgm:pt modelId="{341D80B3-2659-4907-B3A4-D41877DF806C}" type="pres">
      <dgm:prSet presAssocID="{DBD8957F-AADA-4479-B105-A12A61530373}" presName="hierRoot2" presStyleCnt="0">
        <dgm:presLayoutVars>
          <dgm:hierBranch val="init"/>
        </dgm:presLayoutVars>
      </dgm:prSet>
      <dgm:spPr/>
    </dgm:pt>
    <dgm:pt modelId="{6D49896D-7673-49CC-A0A2-9EC4A5F36E10}" type="pres">
      <dgm:prSet presAssocID="{DBD8957F-AADA-4479-B105-A12A61530373}" presName="rootComposite" presStyleCnt="0"/>
      <dgm:spPr/>
    </dgm:pt>
    <dgm:pt modelId="{ACD2263F-00A8-475D-9DF3-8CED8F624D62}" type="pres">
      <dgm:prSet presAssocID="{DBD8957F-AADA-4479-B105-A12A61530373}" presName="rootText" presStyleLbl="node3" presStyleIdx="1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EF73A1-4207-4670-834B-93BD39DC4C0C}" type="pres">
      <dgm:prSet presAssocID="{DBD8957F-AADA-4479-B105-A12A61530373}" presName="rootConnector" presStyleLbl="node3" presStyleIdx="12" presStyleCnt="18"/>
      <dgm:spPr/>
      <dgm:t>
        <a:bodyPr/>
        <a:lstStyle/>
        <a:p>
          <a:endParaRPr lang="en-US"/>
        </a:p>
      </dgm:t>
    </dgm:pt>
    <dgm:pt modelId="{E1C4142E-AF96-4A3A-AD97-AA5D1B401344}" type="pres">
      <dgm:prSet presAssocID="{DBD8957F-AADA-4479-B105-A12A61530373}" presName="hierChild4" presStyleCnt="0"/>
      <dgm:spPr/>
    </dgm:pt>
    <dgm:pt modelId="{ED46CF19-DC77-4941-8264-63465BB5BA38}" type="pres">
      <dgm:prSet presAssocID="{08A89D06-D389-49DA-8C0F-46C8DD8A85B9}" presName="Name37" presStyleLbl="parChTrans1D4" presStyleIdx="15" presStyleCnt="18"/>
      <dgm:spPr/>
      <dgm:t>
        <a:bodyPr/>
        <a:lstStyle/>
        <a:p>
          <a:endParaRPr lang="en-US"/>
        </a:p>
      </dgm:t>
    </dgm:pt>
    <dgm:pt modelId="{804D35C6-0E76-40D5-9811-CA29DEE2FCC7}" type="pres">
      <dgm:prSet presAssocID="{FB02F4F9-D762-461C-B3E4-AA5D7FC25C8C}" presName="hierRoot2" presStyleCnt="0">
        <dgm:presLayoutVars>
          <dgm:hierBranch val="init"/>
        </dgm:presLayoutVars>
      </dgm:prSet>
      <dgm:spPr/>
    </dgm:pt>
    <dgm:pt modelId="{D096D22C-8D23-4721-B6EC-AE7B584DCA84}" type="pres">
      <dgm:prSet presAssocID="{FB02F4F9-D762-461C-B3E4-AA5D7FC25C8C}" presName="rootComposite" presStyleCnt="0"/>
      <dgm:spPr/>
    </dgm:pt>
    <dgm:pt modelId="{4BCFA42B-719F-4F9A-A078-A0AF0CB9EF9D}" type="pres">
      <dgm:prSet presAssocID="{FB02F4F9-D762-461C-B3E4-AA5D7FC25C8C}" presName="rootText" presStyleLbl="node4" presStyleIdx="1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95BF52-5CA8-4234-BE94-6FBF2254E43A}" type="pres">
      <dgm:prSet presAssocID="{FB02F4F9-D762-461C-B3E4-AA5D7FC25C8C}" presName="rootConnector" presStyleLbl="node4" presStyleIdx="15" presStyleCnt="18"/>
      <dgm:spPr/>
      <dgm:t>
        <a:bodyPr/>
        <a:lstStyle/>
        <a:p>
          <a:endParaRPr lang="en-US"/>
        </a:p>
      </dgm:t>
    </dgm:pt>
    <dgm:pt modelId="{764CDD39-4D64-46D3-AB4D-299250D995C4}" type="pres">
      <dgm:prSet presAssocID="{FB02F4F9-D762-461C-B3E4-AA5D7FC25C8C}" presName="hierChild4" presStyleCnt="0"/>
      <dgm:spPr/>
    </dgm:pt>
    <dgm:pt modelId="{68AF5AA6-B37F-4C9F-9392-9F485088624A}" type="pres">
      <dgm:prSet presAssocID="{FB02F4F9-D762-461C-B3E4-AA5D7FC25C8C}" presName="hierChild5" presStyleCnt="0"/>
      <dgm:spPr/>
    </dgm:pt>
    <dgm:pt modelId="{CFF64670-ACB6-43C2-8573-BF28C26258AC}" type="pres">
      <dgm:prSet presAssocID="{20BE7D28-9CA5-4B16-A7BC-88F3A80BF1C5}" presName="Name37" presStyleLbl="parChTrans1D4" presStyleIdx="16" presStyleCnt="18"/>
      <dgm:spPr/>
      <dgm:t>
        <a:bodyPr/>
        <a:lstStyle/>
        <a:p>
          <a:endParaRPr lang="en-US"/>
        </a:p>
      </dgm:t>
    </dgm:pt>
    <dgm:pt modelId="{A9A97DD5-9B9B-4CD2-90AA-722E3E7335E9}" type="pres">
      <dgm:prSet presAssocID="{8AF4339D-7C11-417E-80AC-2FEDF187E3B6}" presName="hierRoot2" presStyleCnt="0">
        <dgm:presLayoutVars>
          <dgm:hierBranch val="init"/>
        </dgm:presLayoutVars>
      </dgm:prSet>
      <dgm:spPr/>
    </dgm:pt>
    <dgm:pt modelId="{2FBC362D-F8F5-4F0D-A887-FDBC59A50706}" type="pres">
      <dgm:prSet presAssocID="{8AF4339D-7C11-417E-80AC-2FEDF187E3B6}" presName="rootComposite" presStyleCnt="0"/>
      <dgm:spPr/>
    </dgm:pt>
    <dgm:pt modelId="{768DBB75-8362-4925-9E19-520AABBEEAA7}" type="pres">
      <dgm:prSet presAssocID="{8AF4339D-7C11-417E-80AC-2FEDF187E3B6}" presName="rootText" presStyleLbl="node4" presStyleIdx="1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27DA03-332D-4560-90EC-B25FADF009C8}" type="pres">
      <dgm:prSet presAssocID="{8AF4339D-7C11-417E-80AC-2FEDF187E3B6}" presName="rootConnector" presStyleLbl="node4" presStyleIdx="16" presStyleCnt="18"/>
      <dgm:spPr/>
      <dgm:t>
        <a:bodyPr/>
        <a:lstStyle/>
        <a:p>
          <a:endParaRPr lang="en-US"/>
        </a:p>
      </dgm:t>
    </dgm:pt>
    <dgm:pt modelId="{0D50ECE3-88C1-4203-A9F5-F3AC2BEA19CC}" type="pres">
      <dgm:prSet presAssocID="{8AF4339D-7C11-417E-80AC-2FEDF187E3B6}" presName="hierChild4" presStyleCnt="0"/>
      <dgm:spPr/>
    </dgm:pt>
    <dgm:pt modelId="{5E767E22-691B-425B-9ECC-3244CFA1EB57}" type="pres">
      <dgm:prSet presAssocID="{8AF4339D-7C11-417E-80AC-2FEDF187E3B6}" presName="hierChild5" presStyleCnt="0"/>
      <dgm:spPr/>
    </dgm:pt>
    <dgm:pt modelId="{C167B4FD-2B4E-40A2-80D7-127713A0232C}" type="pres">
      <dgm:prSet presAssocID="{D8C98C66-FA9F-4F3B-B293-CA122E045564}" presName="Name37" presStyleLbl="parChTrans1D4" presStyleIdx="17" presStyleCnt="18"/>
      <dgm:spPr/>
      <dgm:t>
        <a:bodyPr/>
        <a:lstStyle/>
        <a:p>
          <a:endParaRPr lang="en-US"/>
        </a:p>
      </dgm:t>
    </dgm:pt>
    <dgm:pt modelId="{E8385E74-B73F-474D-8C94-AB3BB3182B0A}" type="pres">
      <dgm:prSet presAssocID="{4B40F819-05DB-48CE-B1D8-0663F86FB87A}" presName="hierRoot2" presStyleCnt="0">
        <dgm:presLayoutVars>
          <dgm:hierBranch val="init"/>
        </dgm:presLayoutVars>
      </dgm:prSet>
      <dgm:spPr/>
    </dgm:pt>
    <dgm:pt modelId="{8E288E3C-83B9-43C6-B6D8-E996D5792DCD}" type="pres">
      <dgm:prSet presAssocID="{4B40F819-05DB-48CE-B1D8-0663F86FB87A}" presName="rootComposite" presStyleCnt="0"/>
      <dgm:spPr/>
    </dgm:pt>
    <dgm:pt modelId="{18F6AE41-4D09-404B-AE13-E6D8A580557F}" type="pres">
      <dgm:prSet presAssocID="{4B40F819-05DB-48CE-B1D8-0663F86FB87A}" presName="rootText" presStyleLbl="node4" presStyleIdx="1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B27846-C4C6-4794-B49C-C6C0DB692577}" type="pres">
      <dgm:prSet presAssocID="{4B40F819-05DB-48CE-B1D8-0663F86FB87A}" presName="rootConnector" presStyleLbl="node4" presStyleIdx="17" presStyleCnt="18"/>
      <dgm:spPr/>
      <dgm:t>
        <a:bodyPr/>
        <a:lstStyle/>
        <a:p>
          <a:endParaRPr lang="en-US"/>
        </a:p>
      </dgm:t>
    </dgm:pt>
    <dgm:pt modelId="{82DA5B5E-9066-4D89-8909-F9515B88AF75}" type="pres">
      <dgm:prSet presAssocID="{4B40F819-05DB-48CE-B1D8-0663F86FB87A}" presName="hierChild4" presStyleCnt="0"/>
      <dgm:spPr/>
    </dgm:pt>
    <dgm:pt modelId="{889A0431-5182-4F1F-AC60-6768413C9F31}" type="pres">
      <dgm:prSet presAssocID="{4B40F819-05DB-48CE-B1D8-0663F86FB87A}" presName="hierChild5" presStyleCnt="0"/>
      <dgm:spPr/>
    </dgm:pt>
    <dgm:pt modelId="{2585DCC5-AEE8-43EF-9B80-2A464501BDFD}" type="pres">
      <dgm:prSet presAssocID="{DBD8957F-AADA-4479-B105-A12A61530373}" presName="hierChild5" presStyleCnt="0"/>
      <dgm:spPr/>
    </dgm:pt>
    <dgm:pt modelId="{E92CC34E-7557-47F8-BA62-8581128D5505}" type="pres">
      <dgm:prSet presAssocID="{13C8AB42-496F-403A-A04C-204A9C836AD6}" presName="hierChild5" presStyleCnt="0"/>
      <dgm:spPr/>
    </dgm:pt>
    <dgm:pt modelId="{E5C89AA3-B07F-4572-A3DA-B17C5D1F7A76}" type="pres">
      <dgm:prSet presAssocID="{BE26DDE0-1A66-4851-B845-7060BE739564}" presName="Name37" presStyleLbl="parChTrans1D2" presStyleIdx="4" presStyleCnt="5"/>
      <dgm:spPr/>
      <dgm:t>
        <a:bodyPr/>
        <a:lstStyle/>
        <a:p>
          <a:endParaRPr lang="en-US"/>
        </a:p>
      </dgm:t>
    </dgm:pt>
    <dgm:pt modelId="{71E7C470-BE7F-4B69-BD4F-4E7A871D32F3}" type="pres">
      <dgm:prSet presAssocID="{51DC065D-3E04-4A50-99F9-C475FFBF0C2D}" presName="hierRoot2" presStyleCnt="0">
        <dgm:presLayoutVars>
          <dgm:hierBranch val="init"/>
        </dgm:presLayoutVars>
      </dgm:prSet>
      <dgm:spPr/>
    </dgm:pt>
    <dgm:pt modelId="{C926DF82-B35E-4D91-9B97-4C0A11FBE667}" type="pres">
      <dgm:prSet presAssocID="{51DC065D-3E04-4A50-99F9-C475FFBF0C2D}" presName="rootComposite" presStyleCnt="0"/>
      <dgm:spPr/>
    </dgm:pt>
    <dgm:pt modelId="{108D02BA-76FA-4329-9641-6DF2C6FF5BA0}" type="pres">
      <dgm:prSet presAssocID="{51DC065D-3E04-4A50-99F9-C475FFBF0C2D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59A959-A335-4DAA-BCBD-3A17DE2B7651}" type="pres">
      <dgm:prSet presAssocID="{51DC065D-3E04-4A50-99F9-C475FFBF0C2D}" presName="rootConnector" presStyleLbl="node2" presStyleIdx="4" presStyleCnt="5"/>
      <dgm:spPr/>
      <dgm:t>
        <a:bodyPr/>
        <a:lstStyle/>
        <a:p>
          <a:endParaRPr lang="en-US"/>
        </a:p>
      </dgm:t>
    </dgm:pt>
    <dgm:pt modelId="{8D43C654-A856-4B27-B25D-B0DE8A11FBA5}" type="pres">
      <dgm:prSet presAssocID="{51DC065D-3E04-4A50-99F9-C475FFBF0C2D}" presName="hierChild4" presStyleCnt="0"/>
      <dgm:spPr/>
    </dgm:pt>
    <dgm:pt modelId="{5F17AD87-0133-4C70-9861-B6FBAD95EDEE}" type="pres">
      <dgm:prSet presAssocID="{9326EDEC-5714-47FF-BDDC-54616F8A6536}" presName="Name37" presStyleLbl="parChTrans1D3" presStyleIdx="13" presStyleCnt="18"/>
      <dgm:spPr/>
      <dgm:t>
        <a:bodyPr/>
        <a:lstStyle/>
        <a:p>
          <a:endParaRPr lang="en-US"/>
        </a:p>
      </dgm:t>
    </dgm:pt>
    <dgm:pt modelId="{5F6405C4-B916-45BC-8C63-9AF69E5A179F}" type="pres">
      <dgm:prSet presAssocID="{7FCFF4FE-D8DA-48F8-A5EC-DCCDB418668E}" presName="hierRoot2" presStyleCnt="0">
        <dgm:presLayoutVars>
          <dgm:hierBranch val="init"/>
        </dgm:presLayoutVars>
      </dgm:prSet>
      <dgm:spPr/>
    </dgm:pt>
    <dgm:pt modelId="{46A6A8B3-0299-4EC6-A579-85FF2901588C}" type="pres">
      <dgm:prSet presAssocID="{7FCFF4FE-D8DA-48F8-A5EC-DCCDB418668E}" presName="rootComposite" presStyleCnt="0"/>
      <dgm:spPr/>
    </dgm:pt>
    <dgm:pt modelId="{10C0DB5E-022B-4B27-A9FE-31F295E903DE}" type="pres">
      <dgm:prSet presAssocID="{7FCFF4FE-D8DA-48F8-A5EC-DCCDB418668E}" presName="rootText" presStyleLbl="node3" presStyleIdx="1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083A0-642C-4DFB-AB83-0A6D1FE2081B}" type="pres">
      <dgm:prSet presAssocID="{7FCFF4FE-D8DA-48F8-A5EC-DCCDB418668E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DA429C0-F53D-4290-8A97-A09F25395C69}" type="pres">
      <dgm:prSet presAssocID="{7FCFF4FE-D8DA-48F8-A5EC-DCCDB418668E}" presName="hierChild4" presStyleCnt="0"/>
      <dgm:spPr/>
    </dgm:pt>
    <dgm:pt modelId="{44AA5B10-88E1-4FC6-ACC7-CBFF4273DCA4}" type="pres">
      <dgm:prSet presAssocID="{7FCFF4FE-D8DA-48F8-A5EC-DCCDB418668E}" presName="hierChild5" presStyleCnt="0"/>
      <dgm:spPr/>
    </dgm:pt>
    <dgm:pt modelId="{6466AD63-E3C8-45F3-BF9E-BFCCF720DEE4}" type="pres">
      <dgm:prSet presAssocID="{E15285E6-94EB-4154-B4BA-E1F753E83608}" presName="Name37" presStyleLbl="parChTrans1D3" presStyleIdx="14" presStyleCnt="18"/>
      <dgm:spPr/>
      <dgm:t>
        <a:bodyPr/>
        <a:lstStyle/>
        <a:p>
          <a:endParaRPr lang="en-US"/>
        </a:p>
      </dgm:t>
    </dgm:pt>
    <dgm:pt modelId="{3C9A3862-C8E1-4AF4-9DC7-C84888EBDA33}" type="pres">
      <dgm:prSet presAssocID="{00582A64-F581-4142-832D-6AB344C95BA4}" presName="hierRoot2" presStyleCnt="0">
        <dgm:presLayoutVars>
          <dgm:hierBranch val="init"/>
        </dgm:presLayoutVars>
      </dgm:prSet>
      <dgm:spPr/>
    </dgm:pt>
    <dgm:pt modelId="{02ED9CBD-C568-4C29-932D-5F96CC8B3C4F}" type="pres">
      <dgm:prSet presAssocID="{00582A64-F581-4142-832D-6AB344C95BA4}" presName="rootComposite" presStyleCnt="0"/>
      <dgm:spPr/>
    </dgm:pt>
    <dgm:pt modelId="{C1E2790B-35D9-4D98-A5C5-9F9E63F0D224}" type="pres">
      <dgm:prSet presAssocID="{00582A64-F581-4142-832D-6AB344C95BA4}" presName="rootText" presStyleLbl="node3" presStyleIdx="1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ADC3C8-5C2F-4E61-986F-57786F94CBE5}" type="pres">
      <dgm:prSet presAssocID="{00582A64-F581-4142-832D-6AB344C95BA4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21434A4E-F096-41F1-968A-7826C607746E}" type="pres">
      <dgm:prSet presAssocID="{00582A64-F581-4142-832D-6AB344C95BA4}" presName="hierChild4" presStyleCnt="0"/>
      <dgm:spPr/>
    </dgm:pt>
    <dgm:pt modelId="{08280280-6BBF-4BAC-99E0-6F3798D9D022}" type="pres">
      <dgm:prSet presAssocID="{00582A64-F581-4142-832D-6AB344C95BA4}" presName="hierChild5" presStyleCnt="0"/>
      <dgm:spPr/>
    </dgm:pt>
    <dgm:pt modelId="{BD437CDA-2F20-463C-A0C6-6CC29864526E}" type="pres">
      <dgm:prSet presAssocID="{AA40A4D4-8D37-484F-95D2-B93A12F59F15}" presName="Name37" presStyleLbl="parChTrans1D3" presStyleIdx="15" presStyleCnt="18"/>
      <dgm:spPr/>
      <dgm:t>
        <a:bodyPr/>
        <a:lstStyle/>
        <a:p>
          <a:endParaRPr lang="en-US"/>
        </a:p>
      </dgm:t>
    </dgm:pt>
    <dgm:pt modelId="{90DA0056-2FD7-4416-8167-645FE879EF0A}" type="pres">
      <dgm:prSet presAssocID="{2EB27F30-E9DD-4343-9A22-8E88AA6F6771}" presName="hierRoot2" presStyleCnt="0">
        <dgm:presLayoutVars>
          <dgm:hierBranch val="init"/>
        </dgm:presLayoutVars>
      </dgm:prSet>
      <dgm:spPr/>
    </dgm:pt>
    <dgm:pt modelId="{4D8FF795-F777-41BB-8ECE-EDFFE29B5376}" type="pres">
      <dgm:prSet presAssocID="{2EB27F30-E9DD-4343-9A22-8E88AA6F6771}" presName="rootComposite" presStyleCnt="0"/>
      <dgm:spPr/>
    </dgm:pt>
    <dgm:pt modelId="{64B97B26-DF97-42FB-A186-4772D0638A8B}" type="pres">
      <dgm:prSet presAssocID="{2EB27F30-E9DD-4343-9A22-8E88AA6F6771}" presName="rootText" presStyleLbl="node3" presStyleIdx="1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ABF05-D221-416A-909C-14EAE5EA95B4}" type="pres">
      <dgm:prSet presAssocID="{2EB27F30-E9DD-4343-9A22-8E88AA6F6771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2E6469F-7DF9-4651-A0CF-F109B421F917}" type="pres">
      <dgm:prSet presAssocID="{2EB27F30-E9DD-4343-9A22-8E88AA6F6771}" presName="hierChild4" presStyleCnt="0"/>
      <dgm:spPr/>
    </dgm:pt>
    <dgm:pt modelId="{FBE205EB-D14B-4FBE-8C35-E4A5EAD424FF}" type="pres">
      <dgm:prSet presAssocID="{2EB27F30-E9DD-4343-9A22-8E88AA6F6771}" presName="hierChild5" presStyleCnt="0"/>
      <dgm:spPr/>
    </dgm:pt>
    <dgm:pt modelId="{A60F5250-492A-4A1E-B45E-AF35491E4B5F}" type="pres">
      <dgm:prSet presAssocID="{7C6C3D7F-B2EF-47D2-B8D4-1946C5CC0AD9}" presName="Name37" presStyleLbl="parChTrans1D3" presStyleIdx="16" presStyleCnt="18"/>
      <dgm:spPr/>
      <dgm:t>
        <a:bodyPr/>
        <a:lstStyle/>
        <a:p>
          <a:endParaRPr lang="en-US"/>
        </a:p>
      </dgm:t>
    </dgm:pt>
    <dgm:pt modelId="{95FA14EF-3F66-44AC-B3C8-8DC8FECF18A4}" type="pres">
      <dgm:prSet presAssocID="{91FFA2A7-2700-4CC8-AAE7-F2C718FD4A82}" presName="hierRoot2" presStyleCnt="0">
        <dgm:presLayoutVars>
          <dgm:hierBranch val="init"/>
        </dgm:presLayoutVars>
      </dgm:prSet>
      <dgm:spPr/>
    </dgm:pt>
    <dgm:pt modelId="{AC964C82-8265-46DD-8A0F-00F482580CFE}" type="pres">
      <dgm:prSet presAssocID="{91FFA2A7-2700-4CC8-AAE7-F2C718FD4A82}" presName="rootComposite" presStyleCnt="0"/>
      <dgm:spPr/>
    </dgm:pt>
    <dgm:pt modelId="{A099C6B9-DABF-4D80-960D-B943BD6A33E2}" type="pres">
      <dgm:prSet presAssocID="{91FFA2A7-2700-4CC8-AAE7-F2C718FD4A82}" presName="rootText" presStyleLbl="node3" presStyleIdx="1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07D1E7-22F4-45CE-AEA3-C39D88445B0B}" type="pres">
      <dgm:prSet presAssocID="{91FFA2A7-2700-4CC8-AAE7-F2C718FD4A82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DCCF62F1-74B0-41A9-90EF-557595D384F9}" type="pres">
      <dgm:prSet presAssocID="{91FFA2A7-2700-4CC8-AAE7-F2C718FD4A82}" presName="hierChild4" presStyleCnt="0"/>
      <dgm:spPr/>
    </dgm:pt>
    <dgm:pt modelId="{11B84A6C-3CBA-4800-BAB0-346E804C2AC1}" type="pres">
      <dgm:prSet presAssocID="{91FFA2A7-2700-4CC8-AAE7-F2C718FD4A82}" presName="hierChild5" presStyleCnt="0"/>
      <dgm:spPr/>
    </dgm:pt>
    <dgm:pt modelId="{D4CBFC0F-F40F-4BC4-8EEF-5E5B69B98870}" type="pres">
      <dgm:prSet presAssocID="{BD95217D-742D-4314-8BD1-18D33735C860}" presName="Name37" presStyleLbl="parChTrans1D3" presStyleIdx="17" presStyleCnt="18"/>
      <dgm:spPr/>
      <dgm:t>
        <a:bodyPr/>
        <a:lstStyle/>
        <a:p>
          <a:endParaRPr lang="en-US"/>
        </a:p>
      </dgm:t>
    </dgm:pt>
    <dgm:pt modelId="{4076A797-EC9B-47B7-BBEF-AC4A19E589EF}" type="pres">
      <dgm:prSet presAssocID="{49DD3355-76AD-4089-B69C-35C6D748F980}" presName="hierRoot2" presStyleCnt="0">
        <dgm:presLayoutVars>
          <dgm:hierBranch val="init"/>
        </dgm:presLayoutVars>
      </dgm:prSet>
      <dgm:spPr/>
    </dgm:pt>
    <dgm:pt modelId="{D26F4D1E-9A5F-4AF0-87E6-194985735915}" type="pres">
      <dgm:prSet presAssocID="{49DD3355-76AD-4089-B69C-35C6D748F980}" presName="rootComposite" presStyleCnt="0"/>
      <dgm:spPr/>
    </dgm:pt>
    <dgm:pt modelId="{944F59F8-16AA-49A2-B975-4B08C80820FF}" type="pres">
      <dgm:prSet presAssocID="{49DD3355-76AD-4089-B69C-35C6D748F980}" presName="rootText" presStyleLbl="node3" presStyleIdx="1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A9AF33-2454-4897-80EF-704C37AF3AA2}" type="pres">
      <dgm:prSet presAssocID="{49DD3355-76AD-4089-B69C-35C6D748F980}" presName="rootConnector" presStyleLbl="node3" presStyleIdx="17" presStyleCnt="18"/>
      <dgm:spPr/>
      <dgm:t>
        <a:bodyPr/>
        <a:lstStyle/>
        <a:p>
          <a:endParaRPr lang="en-US"/>
        </a:p>
      </dgm:t>
    </dgm:pt>
    <dgm:pt modelId="{697F027C-1403-4484-943E-956229839C04}" type="pres">
      <dgm:prSet presAssocID="{49DD3355-76AD-4089-B69C-35C6D748F980}" presName="hierChild4" presStyleCnt="0"/>
      <dgm:spPr/>
    </dgm:pt>
    <dgm:pt modelId="{6BDA1F99-9A4B-4D57-A538-B3B4087E7349}" type="pres">
      <dgm:prSet presAssocID="{49DD3355-76AD-4089-B69C-35C6D748F980}" presName="hierChild5" presStyleCnt="0"/>
      <dgm:spPr/>
    </dgm:pt>
    <dgm:pt modelId="{9C53228E-0FD7-43F4-9A2D-A1CAE77D0B13}" type="pres">
      <dgm:prSet presAssocID="{51DC065D-3E04-4A50-99F9-C475FFBF0C2D}" presName="hierChild5" presStyleCnt="0"/>
      <dgm:spPr/>
    </dgm:pt>
    <dgm:pt modelId="{D9178EAD-2FF4-4C47-BBAB-1938376067D8}" type="pres">
      <dgm:prSet presAssocID="{195C5C9B-933A-475D-BA7E-2CBDE4A5FC5B}" presName="hierChild3" presStyleCnt="0"/>
      <dgm:spPr/>
    </dgm:pt>
  </dgm:ptLst>
  <dgm:cxnLst>
    <dgm:cxn modelId="{5277F662-CC0D-49E4-891F-618A0BDE2CC7}" type="presOf" srcId="{8A5C1D60-9243-4F63-B785-46431E05F7D9}" destId="{DC9FCE2B-2073-433D-AFD1-5DD71D219B82}" srcOrd="1" destOrd="0" presId="urn:microsoft.com/office/officeart/2005/8/layout/orgChart1"/>
    <dgm:cxn modelId="{30E92757-B2AB-45EF-8AD0-1EBCAD159491}" srcId="{51DC065D-3E04-4A50-99F9-C475FFBF0C2D}" destId="{2EB27F30-E9DD-4343-9A22-8E88AA6F6771}" srcOrd="2" destOrd="0" parTransId="{AA40A4D4-8D37-484F-95D2-B93A12F59F15}" sibTransId="{C0E800B6-65E3-4C92-862D-D5DCE5E6AD28}"/>
    <dgm:cxn modelId="{A613281F-D287-45A9-A869-E1F6AABF572C}" srcId="{D4276B52-1E76-4048-B92B-B56FF6A9AE4A}" destId="{44179559-02D2-451A-968D-EEFC56F84DCB}" srcOrd="0" destOrd="0" parTransId="{6EDEEDBF-5519-4E2F-8781-F98BB753FD04}" sibTransId="{CF86060C-72F4-4C61-AE02-7A0EF19809ED}"/>
    <dgm:cxn modelId="{52B41C73-AF62-4B7B-A8DA-4FE2DB09D29B}" type="presOf" srcId="{BE26DDE0-1A66-4851-B845-7060BE739564}" destId="{E5C89AA3-B07F-4572-A3DA-B17C5D1F7A76}" srcOrd="0" destOrd="0" presId="urn:microsoft.com/office/officeart/2005/8/layout/orgChart1"/>
    <dgm:cxn modelId="{4EE55A46-E3AE-4DFA-9D51-26D58FD248A5}" type="presOf" srcId="{14C92DDB-64EB-4753-BD35-513AED693DD2}" destId="{E55A587D-5C10-4505-8456-833E5C83386B}" srcOrd="0" destOrd="0" presId="urn:microsoft.com/office/officeart/2005/8/layout/orgChart1"/>
    <dgm:cxn modelId="{18E37617-338F-4255-8120-095B77FE505C}" type="presOf" srcId="{7C6C3D7F-B2EF-47D2-B8D4-1946C5CC0AD9}" destId="{A60F5250-492A-4A1E-B45E-AF35491E4B5F}" srcOrd="0" destOrd="0" presId="urn:microsoft.com/office/officeart/2005/8/layout/orgChart1"/>
    <dgm:cxn modelId="{B7C599DE-4BDD-41BF-B5DD-0DA5CEFBC68A}" type="presOf" srcId="{1AC34061-688C-4A96-BC89-4303A202BD5C}" destId="{3CBCE8E3-A65B-47FE-A488-6E0CD3A20DC8}" srcOrd="0" destOrd="0" presId="urn:microsoft.com/office/officeart/2005/8/layout/orgChart1"/>
    <dgm:cxn modelId="{747049E4-AF99-4CC0-8663-5DA0B713E403}" srcId="{DBD8957F-AADA-4479-B105-A12A61530373}" destId="{FB02F4F9-D762-461C-B3E4-AA5D7FC25C8C}" srcOrd="0" destOrd="0" parTransId="{08A89D06-D389-49DA-8C0F-46C8DD8A85B9}" sibTransId="{46DF437F-CC62-4B91-8B39-38A70720B79E}"/>
    <dgm:cxn modelId="{3F50453F-C3CC-434A-A7FC-B83EA66E0C36}" type="presOf" srcId="{832F052D-2BEB-4FBF-BE3E-2D9D2419B422}" destId="{E997D8F3-D126-480D-A451-EA76C38D1793}" srcOrd="0" destOrd="0" presId="urn:microsoft.com/office/officeart/2005/8/layout/orgChart1"/>
    <dgm:cxn modelId="{59159F2A-1A25-407C-9097-2665F65B87F1}" srcId="{8E0F106A-5FB9-481A-8C66-DB29AE355A5B}" destId="{D1E661E5-559A-4861-952C-8F8571A9D9AB}" srcOrd="2" destOrd="0" parTransId="{C01B0979-D825-4DF3-8670-0574A0369D34}" sibTransId="{80A5EF55-8649-4019-BB5E-63A2DEAA7928}"/>
    <dgm:cxn modelId="{EB4EE8F0-8E13-4F6E-A008-282A8E3EB245}" srcId="{8E0F106A-5FB9-481A-8C66-DB29AE355A5B}" destId="{52D158F5-F9BF-41DD-BA74-5DA484340E3D}" srcOrd="0" destOrd="0" parTransId="{3EFEB0F6-857F-48C2-B53E-FEBAE0BDA452}" sibTransId="{5F83C4E2-55F7-4488-9685-6D8FD76AE9E7}"/>
    <dgm:cxn modelId="{D683FD17-AB71-41AC-8746-59D46BDD5B02}" srcId="{51DC065D-3E04-4A50-99F9-C475FFBF0C2D}" destId="{00582A64-F581-4142-832D-6AB344C95BA4}" srcOrd="1" destOrd="0" parTransId="{E15285E6-94EB-4154-B4BA-E1F753E83608}" sibTransId="{E0B7D2AF-60EC-4EFC-A50B-139A0FE0F3B9}"/>
    <dgm:cxn modelId="{7B24FD24-ECBD-4B6C-AD01-44412716C141}" type="presOf" srcId="{AD4770FE-FA8D-4579-A590-B533D725D87F}" destId="{9C739E84-F8F2-4128-B6DE-DCE728596356}" srcOrd="0" destOrd="0" presId="urn:microsoft.com/office/officeart/2005/8/layout/orgChart1"/>
    <dgm:cxn modelId="{6CA70286-82AA-4071-862A-CA1CF46406EB}" srcId="{F4AF6B50-8164-4805-BD6F-AF4421A39019}" destId="{D4276B52-1E76-4048-B92B-B56FF6A9AE4A}" srcOrd="1" destOrd="0" parTransId="{EA650E9A-EB24-4DEF-AFCC-AB6FD20216C3}" sibTransId="{6DF45DB8-0736-444A-9BD7-88B48E613966}"/>
    <dgm:cxn modelId="{544EA55D-FCC8-4A27-B3BE-749B30C8E27A}" type="presOf" srcId="{8AF4339D-7C11-417E-80AC-2FEDF187E3B6}" destId="{4127DA03-332D-4560-90EC-B25FADF009C8}" srcOrd="1" destOrd="0" presId="urn:microsoft.com/office/officeart/2005/8/layout/orgChart1"/>
    <dgm:cxn modelId="{A2C8E8BF-2045-47E9-93C0-A08B5C7ECDC2}" type="presOf" srcId="{00582A64-F581-4142-832D-6AB344C95BA4}" destId="{C1E2790B-35D9-4D98-A5C5-9F9E63F0D224}" srcOrd="0" destOrd="0" presId="urn:microsoft.com/office/officeart/2005/8/layout/orgChart1"/>
    <dgm:cxn modelId="{D2381036-A7EA-41F3-8051-6B0A080E10D1}" type="presOf" srcId="{7FCFF4FE-D8DA-48F8-A5EC-DCCDB418668E}" destId="{0A4083A0-642C-4DFB-AB83-0A6D1FE2081B}" srcOrd="1" destOrd="0" presId="urn:microsoft.com/office/officeart/2005/8/layout/orgChart1"/>
    <dgm:cxn modelId="{E1B6A843-8D92-4B37-8ADB-AFE0DB6E8494}" type="presOf" srcId="{82043BDB-A7A1-4692-AAB5-43A3A097BBA3}" destId="{8CF747CE-1B22-4177-9192-3E8DCA03C816}" srcOrd="1" destOrd="0" presId="urn:microsoft.com/office/officeart/2005/8/layout/orgChart1"/>
    <dgm:cxn modelId="{189D3E02-1ACF-4193-95EE-70211AF0D403}" type="presOf" srcId="{8AF4339D-7C11-417E-80AC-2FEDF187E3B6}" destId="{768DBB75-8362-4925-9E19-520AABBEEAA7}" srcOrd="0" destOrd="0" presId="urn:microsoft.com/office/officeart/2005/8/layout/orgChart1"/>
    <dgm:cxn modelId="{F78F1A88-2512-4CF4-B816-F57481206A80}" type="presOf" srcId="{08A89D06-D389-49DA-8C0F-46C8DD8A85B9}" destId="{ED46CF19-DC77-4941-8264-63465BB5BA38}" srcOrd="0" destOrd="0" presId="urn:microsoft.com/office/officeart/2005/8/layout/orgChart1"/>
    <dgm:cxn modelId="{7CC079B9-3EDD-4613-A9DA-73615A6E9B00}" type="presOf" srcId="{F4AF6B50-8164-4805-BD6F-AF4421A39019}" destId="{ACD36BCE-EA17-4248-AF5C-600ABFB7F8A1}" srcOrd="0" destOrd="0" presId="urn:microsoft.com/office/officeart/2005/8/layout/orgChart1"/>
    <dgm:cxn modelId="{BBE84A20-30C4-41CF-819D-B017B5507F28}" type="presOf" srcId="{C316EB29-9AEF-45EA-A453-373628199742}" destId="{BA96F090-C9A9-4288-B5B3-7A437BC0F6A1}" srcOrd="0" destOrd="0" presId="urn:microsoft.com/office/officeart/2005/8/layout/orgChart1"/>
    <dgm:cxn modelId="{9CE15EE4-5C40-4927-854A-51F60ECCF783}" srcId="{9309D0F7-80A8-4F35-A351-A32EC4CC4DBE}" destId="{ADD22E41-8388-4386-B19B-A70D1D37E4AA}" srcOrd="2" destOrd="0" parTransId="{46CE1CDF-EE12-4F01-BE33-428EC9923805}" sibTransId="{8C8BF04C-CCAA-47BE-A12F-260F1F9294C9}"/>
    <dgm:cxn modelId="{0003185D-0DCD-4567-93C1-9300505028BC}" type="presOf" srcId="{44179559-02D2-451A-968D-EEFC56F84DCB}" destId="{FC6B0231-9B50-4E3D-BDFD-E47089FF8E3E}" srcOrd="1" destOrd="0" presId="urn:microsoft.com/office/officeart/2005/8/layout/orgChart1"/>
    <dgm:cxn modelId="{7428D65A-63BE-4AA3-B644-93D349AA7415}" type="presOf" srcId="{BB767BC1-BD7D-481F-B6B9-6F4792E7A033}" destId="{095EAB09-16E8-4B8B-B347-5CB3CF0FE255}" srcOrd="0" destOrd="0" presId="urn:microsoft.com/office/officeart/2005/8/layout/orgChart1"/>
    <dgm:cxn modelId="{BB5E2734-8A1D-45E5-9E20-0E4FAB00E288}" type="presOf" srcId="{F3BB04F2-5F20-47BB-9318-2FC2CCC4C4DC}" destId="{60F39B99-2B67-4048-BAF0-8E83B999EDE5}" srcOrd="0" destOrd="0" presId="urn:microsoft.com/office/officeart/2005/8/layout/orgChart1"/>
    <dgm:cxn modelId="{30236E64-FF60-4892-8733-5EBDA601302E}" srcId="{9309D0F7-80A8-4F35-A351-A32EC4CC4DBE}" destId="{B8F3450F-0247-40B4-AEA9-8B89252536F4}" srcOrd="4" destOrd="0" parTransId="{28C869A6-94DC-457C-B48C-2F4F5C93C1F7}" sibTransId="{78C8D7A5-5462-423E-9E02-2CE1CFF0DD73}"/>
    <dgm:cxn modelId="{F7FB50B0-754A-4CC6-8E7F-F3275C8FE0C0}" srcId="{DF6322CA-D346-407D-B4D0-7D5D5AF3FB7A}" destId="{AFAC1049-B5D5-4C44-985C-76CC25D31293}" srcOrd="1" destOrd="0" parTransId="{5895C7E6-723A-4A84-AB89-72C9458F794D}" sibTransId="{1D149E48-85E6-4BD5-A2E4-10BAFC692376}"/>
    <dgm:cxn modelId="{C99825CB-43B3-4D60-9C11-BD6CDAA075C2}" type="presOf" srcId="{2EB27F30-E9DD-4343-9A22-8E88AA6F6771}" destId="{64B97B26-DF97-42FB-A186-4772D0638A8B}" srcOrd="0" destOrd="0" presId="urn:microsoft.com/office/officeart/2005/8/layout/orgChart1"/>
    <dgm:cxn modelId="{7A8683CC-8533-49D4-890A-51755AB531A7}" type="presOf" srcId="{FB02F4F9-D762-461C-B3E4-AA5D7FC25C8C}" destId="{4BCFA42B-719F-4F9A-A078-A0AF0CB9EF9D}" srcOrd="0" destOrd="0" presId="urn:microsoft.com/office/officeart/2005/8/layout/orgChart1"/>
    <dgm:cxn modelId="{9D2B2FAA-297D-4636-857D-6D8F6576942D}" type="presOf" srcId="{8E0F106A-5FB9-481A-8C66-DB29AE355A5B}" destId="{0F361451-17DD-4EAD-9975-466CF311C88F}" srcOrd="0" destOrd="0" presId="urn:microsoft.com/office/officeart/2005/8/layout/orgChart1"/>
    <dgm:cxn modelId="{D34928AB-34B2-489D-934A-A1F3840BB7CB}" type="presOf" srcId="{71FF2683-0CE2-405B-8F2C-2C4EDC746BEA}" destId="{40ABACE3-4204-46E4-90E2-77AC46BC24DF}" srcOrd="1" destOrd="0" presId="urn:microsoft.com/office/officeart/2005/8/layout/orgChart1"/>
    <dgm:cxn modelId="{17F6F2DC-E041-4624-9772-428C4CF48B30}" srcId="{9B1F09A0-F733-4175-88E5-36C3581C857D}" destId="{6AB61669-F359-4DF5-B16B-AC1F9DD6211E}" srcOrd="0" destOrd="0" parTransId="{D30D4D9A-75A2-4209-AD7B-977EBB2ACB47}" sibTransId="{F63F8932-FF90-4187-B524-0195A726EEA4}"/>
    <dgm:cxn modelId="{CE46E03A-23E2-419E-971A-4818F6832310}" type="presOf" srcId="{91FFA2A7-2700-4CC8-AAE7-F2C718FD4A82}" destId="{FF07D1E7-22F4-45CE-AEA3-C39D88445B0B}" srcOrd="1" destOrd="0" presId="urn:microsoft.com/office/officeart/2005/8/layout/orgChart1"/>
    <dgm:cxn modelId="{23AEF7F7-9F45-42B3-9B13-F2DC3470B285}" type="presOf" srcId="{420906C9-5BC2-4520-84A0-0F2BBD1E0BE4}" destId="{4AD1E500-E830-4BC1-A755-47B9196BEE15}" srcOrd="0" destOrd="0" presId="urn:microsoft.com/office/officeart/2005/8/layout/orgChart1"/>
    <dgm:cxn modelId="{8454500E-1CBF-4DC3-B359-D7D3740EC807}" type="presOf" srcId="{9326EDEC-5714-47FF-BDDC-54616F8A6536}" destId="{5F17AD87-0133-4C70-9861-B6FBAD95EDEE}" srcOrd="0" destOrd="0" presId="urn:microsoft.com/office/officeart/2005/8/layout/orgChart1"/>
    <dgm:cxn modelId="{0C12EFF6-C8DE-4907-9954-FDB0AD6AC2E8}" type="presOf" srcId="{AA1E0FD5-F4AD-44D8-8EB4-79619117382B}" destId="{015BF3EE-BD05-4D24-9743-DA00FA3DF9C5}" srcOrd="0" destOrd="0" presId="urn:microsoft.com/office/officeart/2005/8/layout/orgChart1"/>
    <dgm:cxn modelId="{BFEE4B13-150B-44C0-8915-BED5FEC94ED7}" type="presOf" srcId="{AFAC1049-B5D5-4C44-985C-76CC25D31293}" destId="{9FBB4924-F24B-404F-8153-E930E324CCF2}" srcOrd="0" destOrd="0" presId="urn:microsoft.com/office/officeart/2005/8/layout/orgChart1"/>
    <dgm:cxn modelId="{A8B02063-0F3B-46B1-AAEA-31B353733B25}" type="presOf" srcId="{52D158F5-F9BF-41DD-BA74-5DA484340E3D}" destId="{D09C8883-0722-454D-A02A-998B5D495265}" srcOrd="1" destOrd="0" presId="urn:microsoft.com/office/officeart/2005/8/layout/orgChart1"/>
    <dgm:cxn modelId="{380B9468-23F6-435E-8E5D-DC43D91CE4D5}" srcId="{DF6322CA-D346-407D-B4D0-7D5D5AF3FB7A}" destId="{5E1CDE60-CA2B-4281-94CF-0103E4BFEFBB}" srcOrd="2" destOrd="0" parTransId="{24BC76DD-EF3B-453F-9F26-48062C16760C}" sibTransId="{6193D368-0A22-4204-8324-689D4832258E}"/>
    <dgm:cxn modelId="{A12B391C-D991-465B-A498-7958E1865F77}" srcId="{13C8AB42-496F-403A-A04C-204A9C836AD6}" destId="{DBD8957F-AADA-4479-B105-A12A61530373}" srcOrd="1" destOrd="0" parTransId="{5AAA6FD0-0D18-4B0A-9FE3-0B234EFD052E}" sibTransId="{DD4CE7A5-37E8-4BB9-BF42-8A51540D6996}"/>
    <dgm:cxn modelId="{12853318-952D-4102-9745-A3D2FF2ACA7D}" type="presOf" srcId="{6407109F-6CAA-47A6-80D9-29A0BE847896}" destId="{5348289F-F6F6-44C1-BC7B-8B976438C47C}" srcOrd="1" destOrd="0" presId="urn:microsoft.com/office/officeart/2005/8/layout/orgChart1"/>
    <dgm:cxn modelId="{6CA471D5-EE5B-40E0-9E0A-627C1ADB6580}" type="presOf" srcId="{DF6322CA-D346-407D-B4D0-7D5D5AF3FB7A}" destId="{7F6F6B66-ACC0-4AEC-A6AA-C4972622396F}" srcOrd="1" destOrd="0" presId="urn:microsoft.com/office/officeart/2005/8/layout/orgChart1"/>
    <dgm:cxn modelId="{374510BC-B432-45CB-BFFA-E599C10718B2}" srcId="{734AC4D8-5489-4611-B061-E650E68F938A}" destId="{3E5AC5B6-4370-479C-804C-47E065A62034}" srcOrd="2" destOrd="0" parTransId="{9D9F03DA-6512-42EE-8F80-4FFBD5662DE7}" sibTransId="{820B1D97-F194-4C70-807E-B2B669D22193}"/>
    <dgm:cxn modelId="{4755EBC3-2CEE-4F92-BB45-D3A2661CC0C3}" type="presOf" srcId="{734AC4D8-5489-4611-B061-E650E68F938A}" destId="{FF176821-5835-4460-883E-DB22D723B77A}" srcOrd="0" destOrd="0" presId="urn:microsoft.com/office/officeart/2005/8/layout/orgChart1"/>
    <dgm:cxn modelId="{B326743B-B479-4C99-8C93-C35803E2A3DC}" type="presOf" srcId="{24BC76DD-EF3B-453F-9F26-48062C16760C}" destId="{0D4481A1-F222-4347-8869-9E4AB87D378A}" srcOrd="0" destOrd="0" presId="urn:microsoft.com/office/officeart/2005/8/layout/orgChart1"/>
    <dgm:cxn modelId="{62539FD2-CB16-4CAD-A0DC-C6CC8192AA15}" srcId="{45F5437C-A4F3-40B4-BFFB-F183763D8B75}" destId="{734AC4D8-5489-4611-B061-E650E68F938A}" srcOrd="2" destOrd="0" parTransId="{0783FC8A-B48D-47C7-BEA9-595E9483B514}" sibTransId="{85E208B1-3B40-4455-BA1C-2AC51EC0B32D}"/>
    <dgm:cxn modelId="{F2997E78-F75A-4DBF-B50F-4ADB4512D512}" srcId="{51DC065D-3E04-4A50-99F9-C475FFBF0C2D}" destId="{49DD3355-76AD-4089-B69C-35C6D748F980}" srcOrd="4" destOrd="0" parTransId="{BD95217D-742D-4314-8BD1-18D33735C860}" sibTransId="{9C080366-0E3B-4CFD-B276-DC122C8F8F64}"/>
    <dgm:cxn modelId="{6A1E2FD1-62EB-4D50-98CC-2EA79F0B0BB7}" type="presOf" srcId="{ADD22E41-8388-4386-B19B-A70D1D37E4AA}" destId="{95383E98-67E2-435B-A171-82E31070B5A3}" srcOrd="0" destOrd="0" presId="urn:microsoft.com/office/officeart/2005/8/layout/orgChart1"/>
    <dgm:cxn modelId="{6A0A73A8-E078-424B-9843-5973F8D9FC38}" srcId="{13C8AB42-496F-403A-A04C-204A9C836AD6}" destId="{8E0F106A-5FB9-481A-8C66-DB29AE355A5B}" srcOrd="0" destOrd="0" parTransId="{C316EB29-9AEF-45EA-A453-373628199742}" sibTransId="{0328C322-2F84-43CB-9826-2F823142B7FF}"/>
    <dgm:cxn modelId="{42B0AD99-78CA-4601-9CD6-F6CF01A00C8F}" srcId="{734AC4D8-5489-4611-B061-E650E68F938A}" destId="{420906C9-5BC2-4520-84A0-0F2BBD1E0BE4}" srcOrd="1" destOrd="0" parTransId="{9A960A5E-9D64-4FD5-9114-04368C85601A}" sibTransId="{8D37A808-751E-4E52-AE8B-3F9B97BE6A58}"/>
    <dgm:cxn modelId="{7C842CE0-8F20-4E2A-B2D6-742CE4CB467E}" type="presOf" srcId="{D1E661E5-559A-4861-952C-8F8571A9D9AB}" destId="{B0A9A296-51E4-4E1F-AF0E-D1D583D529ED}" srcOrd="1" destOrd="0" presId="urn:microsoft.com/office/officeart/2005/8/layout/orgChart1"/>
    <dgm:cxn modelId="{BABDFCE4-C74E-4CA0-B75C-5D173189F7A8}" srcId="{9B1F09A0-F733-4175-88E5-36C3581C857D}" destId="{6407109F-6CAA-47A6-80D9-29A0BE847896}" srcOrd="2" destOrd="0" parTransId="{9E443965-2E61-44C5-8D3E-2932A04F8E9F}" sibTransId="{560EC945-9543-4EA2-A809-4404B36906AF}"/>
    <dgm:cxn modelId="{A7B90808-06E2-4D5B-9AED-553371A650FA}" type="presOf" srcId="{9309D0F7-80A8-4F35-A351-A32EC4CC4DBE}" destId="{DB32A175-25C0-4E91-B2AD-C9C5809727C9}" srcOrd="0" destOrd="0" presId="urn:microsoft.com/office/officeart/2005/8/layout/orgChart1"/>
    <dgm:cxn modelId="{E777067B-26F7-4E2F-BBC4-5FE1C4D9053C}" type="presOf" srcId="{13C8AB42-496F-403A-A04C-204A9C836AD6}" destId="{A753142F-E8B5-4259-A684-EBA59DFCE345}" srcOrd="1" destOrd="0" presId="urn:microsoft.com/office/officeart/2005/8/layout/orgChart1"/>
    <dgm:cxn modelId="{A31D2BEA-821C-4866-A130-CEF5F25B3417}" type="presOf" srcId="{0623674C-CCAC-47CE-B381-079A3551C52C}" destId="{8ED7697E-1FE6-485F-9F36-6FFFEC93B115}" srcOrd="0" destOrd="0" presId="urn:microsoft.com/office/officeart/2005/8/layout/orgChart1"/>
    <dgm:cxn modelId="{CB7CFB84-7938-4BD6-BCC7-3888DDA3F937}" type="presOf" srcId="{42261970-4B79-46FE-A908-444F287C0053}" destId="{D8989E5D-08B5-4B18-86B4-6C185884296F}" srcOrd="0" destOrd="0" presId="urn:microsoft.com/office/officeart/2005/8/layout/orgChart1"/>
    <dgm:cxn modelId="{11D883BB-3641-440F-8ADC-4FA55552D30C}" type="presOf" srcId="{DF6322CA-D346-407D-B4D0-7D5D5AF3FB7A}" destId="{827FEA3C-908D-439C-8E3D-0AF5F9B074C9}" srcOrd="0" destOrd="0" presId="urn:microsoft.com/office/officeart/2005/8/layout/orgChart1"/>
    <dgm:cxn modelId="{593A9CC1-7C2A-4F21-8785-64DB8E25532B}" type="presOf" srcId="{B8F3450F-0247-40B4-AEA9-8B89252536F4}" destId="{7C8FE421-6664-4509-BDD7-F221A4661EDB}" srcOrd="1" destOrd="0" presId="urn:microsoft.com/office/officeart/2005/8/layout/orgChart1"/>
    <dgm:cxn modelId="{181DFC7B-7795-4562-901B-70D7C96DFEA5}" srcId="{45F5437C-A4F3-40B4-BFFB-F183763D8B75}" destId="{DF6322CA-D346-407D-B4D0-7D5D5AF3FB7A}" srcOrd="1" destOrd="0" parTransId="{BAC9DD01-ADDA-4573-B3A0-FEDE26F51BEB}" sibTransId="{7ECCC155-5F13-4E4F-9FF0-972FD0E4211E}"/>
    <dgm:cxn modelId="{29995B19-2160-4566-B57A-CB98B0E85F9D}" type="presOf" srcId="{EA650E9A-EB24-4DEF-AFCC-AB6FD20216C3}" destId="{4A57CF5D-1A84-4637-88CF-D27CDA452443}" srcOrd="0" destOrd="0" presId="urn:microsoft.com/office/officeart/2005/8/layout/orgChart1"/>
    <dgm:cxn modelId="{91B75F83-CA51-49DE-BAB9-BA14D3724B67}" type="presOf" srcId="{49DD3355-76AD-4089-B69C-35C6D748F980}" destId="{C0A9AF33-2454-4897-80EF-704C37AF3AA2}" srcOrd="1" destOrd="0" presId="urn:microsoft.com/office/officeart/2005/8/layout/orgChart1"/>
    <dgm:cxn modelId="{3873F9C2-DE75-4E67-92E8-EA8F49A6F808}" type="presOf" srcId="{D4276B52-1E76-4048-B92B-B56FF6A9AE4A}" destId="{A0A86324-A936-463A-AEFD-C26D964030F6}" srcOrd="1" destOrd="0" presId="urn:microsoft.com/office/officeart/2005/8/layout/orgChart1"/>
    <dgm:cxn modelId="{03100845-4801-4884-AC0A-AA8246B85F3A}" type="presOf" srcId="{ECD826C5-3690-4516-8119-CE6D09A4F8AE}" destId="{C4DBCCA9-1643-488D-8A1A-639E6D16E876}" srcOrd="0" destOrd="0" presId="urn:microsoft.com/office/officeart/2005/8/layout/orgChart1"/>
    <dgm:cxn modelId="{B539E3AA-0750-4813-8502-00A18C78ADDF}" type="presOf" srcId="{00582A64-F581-4142-832D-6AB344C95BA4}" destId="{C0ADC3C8-5C2F-4E61-986F-57786F94CBE5}" srcOrd="1" destOrd="0" presId="urn:microsoft.com/office/officeart/2005/8/layout/orgChart1"/>
    <dgm:cxn modelId="{EC597CF3-C3E3-47C8-BEB3-11EA73A19CA9}" type="presOf" srcId="{6281A365-D65F-4879-B8DD-63E6F749F6C5}" destId="{A5948550-7CDE-44B7-AA9A-C563E878D43E}" srcOrd="0" destOrd="0" presId="urn:microsoft.com/office/officeart/2005/8/layout/orgChart1"/>
    <dgm:cxn modelId="{D1DC928E-3B3A-4F2B-955C-7E18771B4113}" type="presOf" srcId="{9E443965-2E61-44C5-8D3E-2932A04F8E9F}" destId="{FFE19C17-AB70-4641-B797-5819A892AD2A}" srcOrd="0" destOrd="0" presId="urn:microsoft.com/office/officeart/2005/8/layout/orgChart1"/>
    <dgm:cxn modelId="{85F6653D-7D51-4BBE-A822-1C16ACB42339}" type="presOf" srcId="{28C869A6-94DC-457C-B48C-2F4F5C93C1F7}" destId="{63B6F268-1F55-4B87-858A-E5D2D8E01455}" srcOrd="0" destOrd="0" presId="urn:microsoft.com/office/officeart/2005/8/layout/orgChart1"/>
    <dgm:cxn modelId="{5F5FB3E3-C365-4BCD-9676-E01DC557E2AB}" srcId="{DBD8957F-AADA-4479-B105-A12A61530373}" destId="{4B40F819-05DB-48CE-B1D8-0663F86FB87A}" srcOrd="2" destOrd="0" parTransId="{D8C98C66-FA9F-4F3B-B293-CA122E045564}" sibTransId="{EAB399A2-1D28-4FB6-B655-CF0A90BFB597}"/>
    <dgm:cxn modelId="{01FE9068-8B57-4C22-8FE5-5BA9A41DB315}" srcId="{195C5C9B-933A-475D-BA7E-2CBDE4A5FC5B}" destId="{F4AF6B50-8164-4805-BD6F-AF4421A39019}" srcOrd="1" destOrd="0" parTransId="{42261970-4B79-46FE-A908-444F287C0053}" sibTransId="{C945F5C1-317D-45FC-9965-ADF34738B7D9}"/>
    <dgm:cxn modelId="{1579FFAD-33A6-4BF3-8465-ACAB521D6648}" srcId="{51DC065D-3E04-4A50-99F9-C475FFBF0C2D}" destId="{91FFA2A7-2700-4CC8-AAE7-F2C718FD4A82}" srcOrd="3" destOrd="0" parTransId="{7C6C3D7F-B2EF-47D2-B8D4-1946C5CC0AD9}" sibTransId="{2CA0B321-93D0-4F66-AB28-8A4D878716FB}"/>
    <dgm:cxn modelId="{3F3CC496-ABD7-4EFD-82BF-1DC6FB2C9E0C}" srcId="{195C5C9B-933A-475D-BA7E-2CBDE4A5FC5B}" destId="{51DC065D-3E04-4A50-99F9-C475FFBF0C2D}" srcOrd="4" destOrd="0" parTransId="{BE26DDE0-1A66-4851-B845-7060BE739564}" sibTransId="{28B8614E-17F5-431F-8B14-6FAD9460462B}"/>
    <dgm:cxn modelId="{A13448D5-D396-4B1B-94CE-1F504526E927}" type="presOf" srcId="{BADCF799-49FB-4099-B399-607A500152D0}" destId="{135E434B-24C3-46F8-ACA0-D43E1FCE09DD}" srcOrd="0" destOrd="0" presId="urn:microsoft.com/office/officeart/2005/8/layout/orgChart1"/>
    <dgm:cxn modelId="{47F45CF7-8B0E-4F58-9CF6-2638CCFD5405}" type="presOf" srcId="{9A960A5E-9D64-4FD5-9114-04368C85601A}" destId="{03597746-8945-49E5-B3D9-6355003B2F35}" srcOrd="0" destOrd="0" presId="urn:microsoft.com/office/officeart/2005/8/layout/orgChart1"/>
    <dgm:cxn modelId="{A8B3E6CF-826E-4F0C-B517-CFEF78B11F25}" type="presOf" srcId="{AEBA1473-7AD5-4594-A073-70B2A9BA2309}" destId="{DC9ECE84-F0C5-46A6-BBD3-3704AA5B12BA}" srcOrd="0" destOrd="0" presId="urn:microsoft.com/office/officeart/2005/8/layout/orgChart1"/>
    <dgm:cxn modelId="{9D2EAC39-D5FE-4498-B19A-DAC35829B318}" type="presOf" srcId="{20BE7D28-9CA5-4B16-A7BC-88F3A80BF1C5}" destId="{CFF64670-ACB6-43C2-8573-BF28C26258AC}" srcOrd="0" destOrd="0" presId="urn:microsoft.com/office/officeart/2005/8/layout/orgChart1"/>
    <dgm:cxn modelId="{1582D8BE-3003-4D64-9A05-A614B572E2F8}" type="presOf" srcId="{13C8AB42-496F-403A-A04C-204A9C836AD6}" destId="{E96943B4-499A-4250-A0F4-56DAF15DE38B}" srcOrd="0" destOrd="0" presId="urn:microsoft.com/office/officeart/2005/8/layout/orgChart1"/>
    <dgm:cxn modelId="{4DBD7BE8-DAD5-48C3-9FEC-9414B8EFDC17}" type="presOf" srcId="{6EDEEDBF-5519-4E2F-8781-F98BB753FD04}" destId="{A51A8F13-49FC-4FAA-AB24-D839D803E7B2}" srcOrd="0" destOrd="0" presId="urn:microsoft.com/office/officeart/2005/8/layout/orgChart1"/>
    <dgm:cxn modelId="{2C78BED2-CE47-4072-B30F-273B7790E14F}" type="presOf" srcId="{7FCFF4FE-D8DA-48F8-A5EC-DCCDB418668E}" destId="{10C0DB5E-022B-4B27-A9FE-31F295E903DE}" srcOrd="0" destOrd="0" presId="urn:microsoft.com/office/officeart/2005/8/layout/orgChart1"/>
    <dgm:cxn modelId="{8DE8650D-B82B-4A48-8962-D17A357DBD5E}" srcId="{DBD8957F-AADA-4479-B105-A12A61530373}" destId="{8AF4339D-7C11-417E-80AC-2FEDF187E3B6}" srcOrd="1" destOrd="0" parTransId="{20BE7D28-9CA5-4B16-A7BC-88F3A80BF1C5}" sibTransId="{536CE88F-70A6-4707-B366-BB9686D6D8B7}"/>
    <dgm:cxn modelId="{4A33D974-0135-493C-8DEF-7B2EA36AF929}" type="presOf" srcId="{510AEEA6-1557-4A68-8D3F-A085BE1C7ED5}" destId="{866ECE55-0BD2-43BB-B76B-64409E1B2FBE}" srcOrd="1" destOrd="0" presId="urn:microsoft.com/office/officeart/2005/8/layout/orgChart1"/>
    <dgm:cxn modelId="{9C47F03D-299D-415C-A95A-957EE89D738C}" type="presOf" srcId="{510AEEA6-1557-4A68-8D3F-A085BE1C7ED5}" destId="{3347BE4A-B2D3-4313-A129-06B07DB003C9}" srcOrd="0" destOrd="0" presId="urn:microsoft.com/office/officeart/2005/8/layout/orgChart1"/>
    <dgm:cxn modelId="{BCDD0F33-D86E-4EBC-A181-D696443D638C}" type="presOf" srcId="{5AAA6FD0-0D18-4B0A-9FE3-0B234EFD052E}" destId="{510C575C-49A5-4324-9D24-18528A08DAE9}" srcOrd="0" destOrd="0" presId="urn:microsoft.com/office/officeart/2005/8/layout/orgChart1"/>
    <dgm:cxn modelId="{44F651A2-F1A3-4D4A-BCF0-2FA74BFD76AC}" type="presOf" srcId="{EF8FCC43-0069-4247-B954-2CF4F3934665}" destId="{EC7F9727-D9F3-4D97-8C21-E416AD7544A7}" srcOrd="0" destOrd="0" presId="urn:microsoft.com/office/officeart/2005/8/layout/orgChart1"/>
    <dgm:cxn modelId="{CD3092DE-8A03-413A-BF21-3E7E3E3A910D}" type="presOf" srcId="{9D9F03DA-6512-42EE-8F80-4FFBD5662DE7}" destId="{110DD045-0423-437E-861A-6AC82570A6FD}" srcOrd="0" destOrd="0" presId="urn:microsoft.com/office/officeart/2005/8/layout/orgChart1"/>
    <dgm:cxn modelId="{A62882D8-2969-41B9-BD1B-3F7A1BB2CF23}" type="presOf" srcId="{4B40F819-05DB-48CE-B1D8-0663F86FB87A}" destId="{18F6AE41-4D09-404B-AE13-E6D8A580557F}" srcOrd="0" destOrd="0" presId="urn:microsoft.com/office/officeart/2005/8/layout/orgChart1"/>
    <dgm:cxn modelId="{9FBFCF83-552B-426D-841A-DEB21FFBF0C5}" type="presOf" srcId="{C01B0979-D825-4DF3-8670-0574A0369D34}" destId="{0EF813DD-9D37-48C8-BBBC-00062E475CA5}" srcOrd="0" destOrd="0" presId="urn:microsoft.com/office/officeart/2005/8/layout/orgChart1"/>
    <dgm:cxn modelId="{E55C96E6-C173-4196-8901-8202DA41634F}" type="presOf" srcId="{8A5C1D60-9243-4F63-B785-46431E05F7D9}" destId="{7C2BE376-F400-4030-A1EF-AE3972429D97}" srcOrd="0" destOrd="0" presId="urn:microsoft.com/office/officeart/2005/8/layout/orgChart1"/>
    <dgm:cxn modelId="{DBF9EA40-0AD3-471E-B15F-05EC7D54E046}" srcId="{9309D0F7-80A8-4F35-A351-A32EC4CC4DBE}" destId="{724694B1-3F3F-4953-87D8-4BFDD4815949}" srcOrd="3" destOrd="0" parTransId="{ECD826C5-3690-4516-8119-CE6D09A4F8AE}" sibTransId="{7CE2F628-24F2-47A1-884D-B651A98B8BAF}"/>
    <dgm:cxn modelId="{33E0129E-96E6-42FB-B2CD-3896FE89CDCA}" type="presOf" srcId="{D4276B52-1E76-4048-B92B-B56FF6A9AE4A}" destId="{D93E8E1C-0064-4DDB-8922-88DAA111DAFA}" srcOrd="0" destOrd="0" presId="urn:microsoft.com/office/officeart/2005/8/layout/orgChart1"/>
    <dgm:cxn modelId="{C59AC1F1-A5D2-4EE7-A4C2-32F7668F8AC0}" type="presOf" srcId="{3EFEB0F6-857F-48C2-B53E-FEBAE0BDA452}" destId="{A39A878B-0146-45DC-8509-2C1E651C1891}" srcOrd="0" destOrd="0" presId="urn:microsoft.com/office/officeart/2005/8/layout/orgChart1"/>
    <dgm:cxn modelId="{43F231DE-181A-40A5-8873-629EF175B2D1}" type="presOf" srcId="{8E0F106A-5FB9-481A-8C66-DB29AE355A5B}" destId="{1BBD8217-E5B3-4135-9D11-8E04D46C5C28}" srcOrd="1" destOrd="0" presId="urn:microsoft.com/office/officeart/2005/8/layout/orgChart1"/>
    <dgm:cxn modelId="{FAD8DCE2-4943-472A-8C34-B52BD6CC308C}" type="presOf" srcId="{9B1F09A0-F733-4175-88E5-36C3581C857D}" destId="{57E4571E-26B3-460C-BC5E-A42E3ADA7DFE}" srcOrd="0" destOrd="0" presId="urn:microsoft.com/office/officeart/2005/8/layout/orgChart1"/>
    <dgm:cxn modelId="{40358169-8BF5-48F1-A2F4-72527CD1EDA0}" type="presOf" srcId="{ED3041DA-9589-45B3-A3BB-B6C9A7A5662B}" destId="{C0486556-CF69-498F-A879-FE779A99771D}" srcOrd="0" destOrd="0" presId="urn:microsoft.com/office/officeart/2005/8/layout/orgChart1"/>
    <dgm:cxn modelId="{3296AE1E-F8C6-4080-8821-21F3D3F555F5}" type="presOf" srcId="{4E0D2B4E-F6AD-43A2-9E41-2295FEFDA3F4}" destId="{EA642E5A-E68E-4AFC-B388-93CBB65EAE48}" srcOrd="0" destOrd="0" presId="urn:microsoft.com/office/officeart/2005/8/layout/orgChart1"/>
    <dgm:cxn modelId="{620DCE76-04C0-443F-AD7A-11B3619C53B6}" type="presOf" srcId="{AFAC1049-B5D5-4C44-985C-76CC25D31293}" destId="{D91B68B1-818F-4169-AC04-0071F5B5A318}" srcOrd="1" destOrd="0" presId="urn:microsoft.com/office/officeart/2005/8/layout/orgChart1"/>
    <dgm:cxn modelId="{0BC38A9B-6C30-4919-896C-4F05760F8A2C}" srcId="{D4276B52-1E76-4048-B92B-B56FF6A9AE4A}" destId="{71FF2683-0CE2-405B-8F2C-2C4EDC746BEA}" srcOrd="2" destOrd="0" parTransId="{1AC34061-688C-4A96-BC89-4303A202BD5C}" sibTransId="{916C3B65-53C1-4351-814D-A45766DDD285}"/>
    <dgm:cxn modelId="{85C98C1E-4D01-4919-93BF-FE61913242ED}" type="presOf" srcId="{BAC9DD01-ADDA-4573-B3A0-FEDE26F51BEB}" destId="{10F830F0-C74E-4574-B04D-3E682C8F8EEC}" srcOrd="0" destOrd="0" presId="urn:microsoft.com/office/officeart/2005/8/layout/orgChart1"/>
    <dgm:cxn modelId="{F4F50E1A-822B-44AD-9648-3ACB77CB27C9}" type="presOf" srcId="{724694B1-3F3F-4953-87D8-4BFDD4815949}" destId="{E2041272-D69C-4149-A0F9-365CC6877395}" srcOrd="0" destOrd="0" presId="urn:microsoft.com/office/officeart/2005/8/layout/orgChart1"/>
    <dgm:cxn modelId="{E2852EA4-F616-46CB-9B9A-8AF81D36EADA}" type="presOf" srcId="{DBD8957F-AADA-4479-B105-A12A61530373}" destId="{ACD2263F-00A8-475D-9DF3-8CED8F624D62}" srcOrd="0" destOrd="0" presId="urn:microsoft.com/office/officeart/2005/8/layout/orgChart1"/>
    <dgm:cxn modelId="{ECE65AE5-4EA3-48AF-8173-E6884F05EBAD}" type="presOf" srcId="{AA40A4D4-8D37-484F-95D2-B93A12F59F15}" destId="{BD437CDA-2F20-463C-A0C6-6CC29864526E}" srcOrd="0" destOrd="0" presId="urn:microsoft.com/office/officeart/2005/8/layout/orgChart1"/>
    <dgm:cxn modelId="{3198DA77-E13C-4C46-8A65-C78A8018A0F4}" srcId="{734AC4D8-5489-4611-B061-E650E68F938A}" destId="{14C92DDB-64EB-4753-BD35-513AED693DD2}" srcOrd="0" destOrd="0" parTransId="{BB767BC1-BD7D-481F-B6B9-6F4792E7A033}" sibTransId="{8BFCCA7D-866F-44FE-8DF7-0323B82BE591}"/>
    <dgm:cxn modelId="{3125C891-2BCA-464B-9EA6-410D4A4D91F8}" type="presOf" srcId="{2EB27F30-E9DD-4343-9A22-8E88AA6F6771}" destId="{217ABF05-D221-416A-909C-14EAE5EA95B4}" srcOrd="1" destOrd="0" presId="urn:microsoft.com/office/officeart/2005/8/layout/orgChart1"/>
    <dgm:cxn modelId="{3DA9F849-B6FB-4AF3-AC2C-05A90B68E46B}" type="presOf" srcId="{AD4770FE-FA8D-4579-A590-B533D725D87F}" destId="{D5BB3ED4-2BC4-44F5-8CE2-C61E08808B52}" srcOrd="1" destOrd="0" presId="urn:microsoft.com/office/officeart/2005/8/layout/orgChart1"/>
    <dgm:cxn modelId="{A8458CF0-8F00-4BF3-B221-B95272CCDD8B}" srcId="{45F5437C-A4F3-40B4-BFFB-F183763D8B75}" destId="{968500E1-361F-4E55-9049-B53F4F56A831}" srcOrd="0" destOrd="0" parTransId="{ED73DB36-94EB-4308-821D-E825830F170A}" sibTransId="{8C185056-2AA1-4563-B48D-689B1F5F8B84}"/>
    <dgm:cxn modelId="{53BDB922-BCA4-4588-BF7D-B099ADC4BDEA}" type="presOf" srcId="{14C92DDB-64EB-4753-BD35-513AED693DD2}" destId="{0F7F5167-C808-4494-91AB-1FB34C00C7DA}" srcOrd="1" destOrd="0" presId="urn:microsoft.com/office/officeart/2005/8/layout/orgChart1"/>
    <dgm:cxn modelId="{0C147F0B-F929-465F-84C1-2B427339A766}" type="presOf" srcId="{1ED2F69C-F72D-4109-9C06-C230EA795291}" destId="{F3BCAAF9-C7D9-4E30-9387-790085AF65E8}" srcOrd="0" destOrd="0" presId="urn:microsoft.com/office/officeart/2005/8/layout/orgChart1"/>
    <dgm:cxn modelId="{7C044200-EE85-4F06-94D8-85B042A633B1}" srcId="{9309D0F7-80A8-4F35-A351-A32EC4CC4DBE}" destId="{AD4770FE-FA8D-4579-A590-B533D725D87F}" srcOrd="1" destOrd="0" parTransId="{1ED2F69C-F72D-4109-9C06-C230EA795291}" sibTransId="{1EC2AB20-B799-40B2-88E8-E8B2662BEB55}"/>
    <dgm:cxn modelId="{00FD8909-363A-4AF7-A225-533B2EAA457A}" type="presOf" srcId="{D8C98C66-FA9F-4F3B-B293-CA122E045564}" destId="{C167B4FD-2B4E-40A2-80D7-127713A0232C}" srcOrd="0" destOrd="0" presId="urn:microsoft.com/office/officeart/2005/8/layout/orgChart1"/>
    <dgm:cxn modelId="{74828CD6-3C9D-478D-B08C-E577168CA0CE}" type="presOf" srcId="{51DC065D-3E04-4A50-99F9-C475FFBF0C2D}" destId="{5959A959-A335-4DAA-BCBD-3A17DE2B7651}" srcOrd="1" destOrd="0" presId="urn:microsoft.com/office/officeart/2005/8/layout/orgChart1"/>
    <dgm:cxn modelId="{60A30BF0-984C-4048-AB33-39F67C6B03F8}" type="presOf" srcId="{4B40F819-05DB-48CE-B1D8-0663F86FB87A}" destId="{7FB27846-C4C6-4794-B49C-C6C0DB692577}" srcOrd="1" destOrd="0" presId="urn:microsoft.com/office/officeart/2005/8/layout/orgChart1"/>
    <dgm:cxn modelId="{E156BD9A-5B02-4750-BC7D-15F5B2A8BE45}" type="presOf" srcId="{E44DB48C-B430-4DC8-93E5-BCA645C1CFCA}" destId="{88A4DF8C-26CA-4A23-A646-1AAD59C75552}" srcOrd="0" destOrd="0" presId="urn:microsoft.com/office/officeart/2005/8/layout/orgChart1"/>
    <dgm:cxn modelId="{D2EE75C3-400A-4034-A054-1C39B4CB96A3}" srcId="{8E0F106A-5FB9-481A-8C66-DB29AE355A5B}" destId="{E44DB48C-B430-4DC8-93E5-BCA645C1CFCA}" srcOrd="1" destOrd="0" parTransId="{832F052D-2BEB-4FBF-BE3E-2D9D2419B422}" sibTransId="{A1FDDFF4-AA55-47ED-83D2-A1D0FF9FD553}"/>
    <dgm:cxn modelId="{63213254-B4A7-49A2-950E-A2C745B725EB}" type="presOf" srcId="{D1E661E5-559A-4861-952C-8F8571A9D9AB}" destId="{5708A16A-4EDF-4D38-8A0F-552C78DDC72F}" srcOrd="0" destOrd="0" presId="urn:microsoft.com/office/officeart/2005/8/layout/orgChart1"/>
    <dgm:cxn modelId="{EBDDBC25-7256-46E0-9C69-6E6DD98290DA}" srcId="{BADCF799-49FB-4099-B399-607A500152D0}" destId="{195C5C9B-933A-475D-BA7E-2CBDE4A5FC5B}" srcOrd="0" destOrd="0" parTransId="{B47F0109-6176-4CC2-BC64-FDB308B51686}" sibTransId="{3F895F71-4D45-466B-9F29-85EBD632D57A}"/>
    <dgm:cxn modelId="{B507065F-31DF-4BD5-BCD5-4D1C057AD7C9}" type="presOf" srcId="{45F5437C-A4F3-40B4-BFFB-F183763D8B75}" destId="{15530A1B-1591-4DF8-94F3-7EBAA8462F28}" srcOrd="0" destOrd="0" presId="urn:microsoft.com/office/officeart/2005/8/layout/orgChart1"/>
    <dgm:cxn modelId="{CCB9DC05-AE7D-4031-9F4F-C35816EF929D}" type="presOf" srcId="{0783FC8A-B48D-47C7-BEA9-595E9483B514}" destId="{83C19571-538D-4499-A6FF-7A142820DF72}" srcOrd="0" destOrd="0" presId="urn:microsoft.com/office/officeart/2005/8/layout/orgChart1"/>
    <dgm:cxn modelId="{60606362-6E65-4237-8F59-3040E915331D}" srcId="{9309D0F7-80A8-4F35-A351-A32EC4CC4DBE}" destId="{ED3041DA-9589-45B3-A3BB-B6C9A7A5662B}" srcOrd="0" destOrd="0" parTransId="{DC5B0A1B-6D33-4692-B37B-C98B407E18CC}" sibTransId="{40F8D2A7-1995-4926-B72A-FEAE433C8D67}"/>
    <dgm:cxn modelId="{D970F053-6CB0-4721-AAC3-88C06EE8FABF}" srcId="{D4276B52-1E76-4048-B92B-B56FF6A9AE4A}" destId="{8A5C1D60-9243-4F63-B785-46431E05F7D9}" srcOrd="1" destOrd="0" parTransId="{4E0D2B4E-F6AD-43A2-9E41-2295FEFDA3F4}" sibTransId="{BD16FA26-95A8-4115-A67B-BE82D0E57880}"/>
    <dgm:cxn modelId="{1A3D0AE0-3D65-4ED8-9697-615FE6B76270}" srcId="{195C5C9B-933A-475D-BA7E-2CBDE4A5FC5B}" destId="{13C8AB42-496F-403A-A04C-204A9C836AD6}" srcOrd="3" destOrd="0" parTransId="{0623674C-CCAC-47CE-B381-079A3551C52C}" sibTransId="{9782A04A-6566-442D-9915-39480FDC8FCB}"/>
    <dgm:cxn modelId="{57BF29B4-C24A-4DB6-A4BE-E2B2C7A28B16}" type="presOf" srcId="{E15285E6-94EB-4154-B4BA-E1F753E83608}" destId="{6466AD63-E3C8-45F3-BF9E-BFCCF720DEE4}" srcOrd="0" destOrd="0" presId="urn:microsoft.com/office/officeart/2005/8/layout/orgChart1"/>
    <dgm:cxn modelId="{6698BA93-8CA4-4572-9EA4-3C00D3E564EC}" type="presOf" srcId="{6AB61669-F359-4DF5-B16B-AC1F9DD6211E}" destId="{2495DB04-94DE-459E-9243-12A27EA80F8F}" srcOrd="1" destOrd="0" presId="urn:microsoft.com/office/officeart/2005/8/layout/orgChart1"/>
    <dgm:cxn modelId="{ED134EE1-F7B3-4F8B-992F-0044B6009D1F}" type="presOf" srcId="{5E1CDE60-CA2B-4281-94CF-0103E4BFEFBB}" destId="{675B309B-0656-4D4F-BD39-54D5208040C1}" srcOrd="0" destOrd="0" presId="urn:microsoft.com/office/officeart/2005/8/layout/orgChart1"/>
    <dgm:cxn modelId="{83E6F793-9B16-4680-82C5-7D4711C080AD}" type="presOf" srcId="{ADD22E41-8388-4386-B19B-A70D1D37E4AA}" destId="{DBE94B29-338C-4637-A6BB-FDB536E7FDED}" srcOrd="1" destOrd="0" presId="urn:microsoft.com/office/officeart/2005/8/layout/orgChart1"/>
    <dgm:cxn modelId="{0D736035-B04B-471E-B526-DCE184C25656}" srcId="{195C5C9B-933A-475D-BA7E-2CBDE4A5FC5B}" destId="{9309D0F7-80A8-4F35-A351-A32EC4CC4DBE}" srcOrd="0" destOrd="0" parTransId="{18E91882-3259-48CB-AB28-65C487268B49}" sibTransId="{390E8DAA-7072-4FEC-B7A6-42CABC3F4B72}"/>
    <dgm:cxn modelId="{CCE9B5C2-72C5-4285-97E1-AC386A0F07B4}" srcId="{195C5C9B-933A-475D-BA7E-2CBDE4A5FC5B}" destId="{45F5437C-A4F3-40B4-BFFB-F183763D8B75}" srcOrd="2" destOrd="0" parTransId="{6281A365-D65F-4879-B8DD-63E6F749F6C5}" sibTransId="{1CBB3389-6D83-4F8E-89CE-A50D4CD8DC85}"/>
    <dgm:cxn modelId="{C3E57A66-3C0F-40C7-BFBE-5DFB84CA0349}" srcId="{F4AF6B50-8164-4805-BD6F-AF4421A39019}" destId="{9B1F09A0-F733-4175-88E5-36C3581C857D}" srcOrd="2" destOrd="0" parTransId="{C6A2547D-399A-482B-B5B6-5FFE5B369BEE}" sibTransId="{7110D4E8-F326-4FFF-B8A0-6E83F17E6CDC}"/>
    <dgm:cxn modelId="{B195A9FA-E862-45FC-8236-52B29F84807D}" type="presOf" srcId="{DBD8957F-AADA-4479-B105-A12A61530373}" destId="{A5EF73A1-4207-4670-834B-93BD39DC4C0C}" srcOrd="1" destOrd="0" presId="urn:microsoft.com/office/officeart/2005/8/layout/orgChart1"/>
    <dgm:cxn modelId="{6DD6BFEA-5335-43D5-8483-9631B4C8D8A4}" type="presOf" srcId="{420906C9-5BC2-4520-84A0-0F2BBD1E0BE4}" destId="{0321B914-34E9-4626-83E1-1889CD606B77}" srcOrd="1" destOrd="0" presId="urn:microsoft.com/office/officeart/2005/8/layout/orgChart1"/>
    <dgm:cxn modelId="{3211B670-F0B6-4547-8562-685ED78C8850}" type="presOf" srcId="{6AB61669-F359-4DF5-B16B-AC1F9DD6211E}" destId="{8CD47306-C2F5-4D8A-BBB8-73492703DC99}" srcOrd="0" destOrd="0" presId="urn:microsoft.com/office/officeart/2005/8/layout/orgChart1"/>
    <dgm:cxn modelId="{7C7A12F6-7708-4D7F-9B29-441F85D7F3FC}" type="presOf" srcId="{49DD3355-76AD-4089-B69C-35C6D748F980}" destId="{944F59F8-16AA-49A2-B975-4B08C80820FF}" srcOrd="0" destOrd="0" presId="urn:microsoft.com/office/officeart/2005/8/layout/orgChart1"/>
    <dgm:cxn modelId="{15583E5D-827B-4498-B5D3-9BB40F738E85}" srcId="{51DC065D-3E04-4A50-99F9-C475FFBF0C2D}" destId="{7FCFF4FE-D8DA-48F8-A5EC-DCCDB418668E}" srcOrd="0" destOrd="0" parTransId="{9326EDEC-5714-47FF-BDDC-54616F8A6536}" sibTransId="{9952EAAA-4DC2-49F0-BB5F-01A94A873FC4}"/>
    <dgm:cxn modelId="{C1C460A1-176D-4280-9019-710F6247917E}" type="presOf" srcId="{B8F3450F-0247-40B4-AEA9-8B89252536F4}" destId="{514E389D-976F-4D16-BC56-2520491EBFA7}" srcOrd="0" destOrd="0" presId="urn:microsoft.com/office/officeart/2005/8/layout/orgChart1"/>
    <dgm:cxn modelId="{E0A20EFC-F836-4B98-B135-A86C0309DC10}" type="presOf" srcId="{C6A2547D-399A-482B-B5B6-5FFE5B369BEE}" destId="{47E6EB59-FEB1-4B25-8834-93DEBC25E1B7}" srcOrd="0" destOrd="0" presId="urn:microsoft.com/office/officeart/2005/8/layout/orgChart1"/>
    <dgm:cxn modelId="{E7196734-1D14-462D-A75B-CADAE1F6969B}" type="presOf" srcId="{FB02F4F9-D762-461C-B3E4-AA5D7FC25C8C}" destId="{4595BF52-5CA8-4234-BE94-6FBF2254E43A}" srcOrd="1" destOrd="0" presId="urn:microsoft.com/office/officeart/2005/8/layout/orgChart1"/>
    <dgm:cxn modelId="{2C083ECF-D9AE-4633-A386-0793FFCBA347}" type="presOf" srcId="{46CE1CDF-EE12-4F01-BE33-428EC9923805}" destId="{A32EFD6D-DF78-4233-8E88-093B4E3BC57E}" srcOrd="0" destOrd="0" presId="urn:microsoft.com/office/officeart/2005/8/layout/orgChart1"/>
    <dgm:cxn modelId="{EA8C7063-BFD2-4BF6-88E2-FAF9D0C91C65}" type="presOf" srcId="{3E5AC5B6-4370-479C-804C-47E065A62034}" destId="{8E6FC331-7348-4514-8E5C-F99F799117F5}" srcOrd="1" destOrd="0" presId="urn:microsoft.com/office/officeart/2005/8/layout/orgChart1"/>
    <dgm:cxn modelId="{5D21740C-0C87-4462-BC1A-541FCC1C2FD8}" type="presOf" srcId="{71FF2683-0CE2-405B-8F2C-2C4EDC746BEA}" destId="{211F346E-07B5-480A-81AF-32CD1E5F2D46}" srcOrd="0" destOrd="0" presId="urn:microsoft.com/office/officeart/2005/8/layout/orgChart1"/>
    <dgm:cxn modelId="{0EAC6445-A166-451B-845B-9B8F5FD137CB}" type="presOf" srcId="{195C5C9B-933A-475D-BA7E-2CBDE4A5FC5B}" destId="{BF97B45B-735D-49B7-8E18-20824EE14661}" srcOrd="0" destOrd="0" presId="urn:microsoft.com/office/officeart/2005/8/layout/orgChart1"/>
    <dgm:cxn modelId="{0ACB25C7-65DA-4235-BFB7-1E9F1D97D0A9}" srcId="{9B1F09A0-F733-4175-88E5-36C3581C857D}" destId="{82043BDB-A7A1-4692-AAB5-43A3A097BBA3}" srcOrd="1" destOrd="0" parTransId="{F3BB04F2-5F20-47BB-9318-2FC2CCC4C4DC}" sibTransId="{9941FD58-4DA0-4282-8EF6-8DDB87A09FDA}"/>
    <dgm:cxn modelId="{09377B0C-0FB9-4F2C-A8D3-59221E1A4414}" type="presOf" srcId="{D30D4D9A-75A2-4209-AD7B-977EBB2ACB47}" destId="{DD880C2B-CF83-436B-ADA8-7B56454290A4}" srcOrd="0" destOrd="0" presId="urn:microsoft.com/office/officeart/2005/8/layout/orgChart1"/>
    <dgm:cxn modelId="{F486DFD4-1432-449B-B03E-7F089F60CE8B}" type="presOf" srcId="{44179559-02D2-451A-968D-EEFC56F84DCB}" destId="{9F1D885F-B5A9-47A4-B19D-943797AA9060}" srcOrd="0" destOrd="0" presId="urn:microsoft.com/office/officeart/2005/8/layout/orgChart1"/>
    <dgm:cxn modelId="{8B2DFF70-2F96-4871-B5D6-4418FB791366}" type="presOf" srcId="{968500E1-361F-4E55-9049-B53F4F56A831}" destId="{D65B0C81-FCA9-4192-991F-AA0E08F61AFB}" srcOrd="0" destOrd="0" presId="urn:microsoft.com/office/officeart/2005/8/layout/orgChart1"/>
    <dgm:cxn modelId="{ED712C7B-D4E8-44CA-A933-40521B7AC18D}" type="presOf" srcId="{DC5B0A1B-6D33-4692-B37B-C98B407E18CC}" destId="{E947C8C0-A9D7-44D0-A0D9-CE290349FACA}" srcOrd="0" destOrd="0" presId="urn:microsoft.com/office/officeart/2005/8/layout/orgChart1"/>
    <dgm:cxn modelId="{F8BA9A4F-298B-474C-A928-AF0EACAB4A14}" type="presOf" srcId="{9B1F09A0-F733-4175-88E5-36C3581C857D}" destId="{074309E9-912E-46AA-936E-B1DBA3743E50}" srcOrd="1" destOrd="0" presId="urn:microsoft.com/office/officeart/2005/8/layout/orgChart1"/>
    <dgm:cxn modelId="{AC8990B6-8ADC-4BEF-88FB-1169E2E23886}" type="presOf" srcId="{195C5C9B-933A-475D-BA7E-2CBDE4A5FC5B}" destId="{1C2B9D3B-AB11-44EC-8958-8F9D9AEB9A4B}" srcOrd="1" destOrd="0" presId="urn:microsoft.com/office/officeart/2005/8/layout/orgChart1"/>
    <dgm:cxn modelId="{70D19309-4626-4B1A-B9C0-C99EC1894815}" type="presOf" srcId="{45F5437C-A4F3-40B4-BFFB-F183763D8B75}" destId="{9174C149-889D-4ADB-84AE-A81A8296AF23}" srcOrd="1" destOrd="0" presId="urn:microsoft.com/office/officeart/2005/8/layout/orgChart1"/>
    <dgm:cxn modelId="{FB80ED6C-1013-4ED9-943D-46A2F9905E0D}" type="presOf" srcId="{9309D0F7-80A8-4F35-A351-A32EC4CC4DBE}" destId="{3DDAF32E-9AA1-42B0-B14E-CAA841539070}" srcOrd="1" destOrd="0" presId="urn:microsoft.com/office/officeart/2005/8/layout/orgChart1"/>
    <dgm:cxn modelId="{BC4FC807-E22F-4933-9B4F-4D337A646D5B}" type="presOf" srcId="{ED3041DA-9589-45B3-A3BB-B6C9A7A5662B}" destId="{410FAF43-6F8A-44D6-A297-C76707F7440B}" srcOrd="1" destOrd="0" presId="urn:microsoft.com/office/officeart/2005/8/layout/orgChart1"/>
    <dgm:cxn modelId="{4536223E-F788-4287-9975-5514E2B432BC}" type="presOf" srcId="{6407109F-6CAA-47A6-80D9-29A0BE847896}" destId="{5C2B782C-0BF8-4AE1-95DC-BD735F623DEB}" srcOrd="0" destOrd="0" presId="urn:microsoft.com/office/officeart/2005/8/layout/orgChart1"/>
    <dgm:cxn modelId="{561D521C-A6D2-4D00-AE5A-6730E6CD246E}" srcId="{F4AF6B50-8164-4805-BD6F-AF4421A39019}" destId="{510AEEA6-1557-4A68-8D3F-A085BE1C7ED5}" srcOrd="0" destOrd="0" parTransId="{EF8FCC43-0069-4247-B954-2CF4F3934665}" sibTransId="{A47D8795-C545-4AAB-AF48-FF8F96FBCF1A}"/>
    <dgm:cxn modelId="{FB48DDFC-C2C4-480D-9189-E2570FA57D5F}" type="presOf" srcId="{724694B1-3F3F-4953-87D8-4BFDD4815949}" destId="{5336DA82-F57C-4435-968F-BE5888825B9E}" srcOrd="1" destOrd="0" presId="urn:microsoft.com/office/officeart/2005/8/layout/orgChart1"/>
    <dgm:cxn modelId="{E0943F83-D19B-4270-9096-ECACED3FA287}" type="presOf" srcId="{5895C7E6-723A-4A84-AB89-72C9458F794D}" destId="{2A262261-4ACF-43A4-8170-5A7537D57AF1}" srcOrd="0" destOrd="0" presId="urn:microsoft.com/office/officeart/2005/8/layout/orgChart1"/>
    <dgm:cxn modelId="{70838F98-871D-472C-8CB8-3BCECF97E36B}" type="presOf" srcId="{3E5AC5B6-4370-479C-804C-47E065A62034}" destId="{BC1018AC-3223-4C41-BB10-F392547963C6}" srcOrd="0" destOrd="0" presId="urn:microsoft.com/office/officeart/2005/8/layout/orgChart1"/>
    <dgm:cxn modelId="{C60BDBCA-0283-4A67-9D98-A01CE2E34B49}" type="presOf" srcId="{5E1CDE60-CA2B-4281-94CF-0103E4BFEFBB}" destId="{783BEBA3-A436-4227-9F83-52819362B8C9}" srcOrd="1" destOrd="0" presId="urn:microsoft.com/office/officeart/2005/8/layout/orgChart1"/>
    <dgm:cxn modelId="{ABC0F17A-5653-4EE8-AB9E-BC6E73BBDC54}" type="presOf" srcId="{AA1E0FD5-F4AD-44D8-8EB4-79619117382B}" destId="{CCC963D7-1ED0-4329-A87B-9136A71D5D5B}" srcOrd="1" destOrd="0" presId="urn:microsoft.com/office/officeart/2005/8/layout/orgChart1"/>
    <dgm:cxn modelId="{5A68DF57-FF38-4DFB-BA5A-2FB1396EB739}" type="presOf" srcId="{734AC4D8-5489-4611-B061-E650E68F938A}" destId="{DA6168AF-AFA0-403C-808C-1DCA25E08A19}" srcOrd="1" destOrd="0" presId="urn:microsoft.com/office/officeart/2005/8/layout/orgChart1"/>
    <dgm:cxn modelId="{DBDDCB65-9863-47B5-B7D4-DFDEFD3121B8}" type="presOf" srcId="{52D158F5-F9BF-41DD-BA74-5DA484340E3D}" destId="{7D19A28D-C81F-4B36-973C-CC54275CB5A8}" srcOrd="0" destOrd="0" presId="urn:microsoft.com/office/officeart/2005/8/layout/orgChart1"/>
    <dgm:cxn modelId="{4E8E6380-465C-455E-8911-343586BD457D}" type="presOf" srcId="{91FFA2A7-2700-4CC8-AAE7-F2C718FD4A82}" destId="{A099C6B9-DABF-4D80-960D-B943BD6A33E2}" srcOrd="0" destOrd="0" presId="urn:microsoft.com/office/officeart/2005/8/layout/orgChart1"/>
    <dgm:cxn modelId="{45F7C301-1A8E-431B-A624-F287F1094864}" type="presOf" srcId="{18E91882-3259-48CB-AB28-65C487268B49}" destId="{FF180ED1-93F2-4C3D-B8FF-86868BD2B135}" srcOrd="0" destOrd="0" presId="urn:microsoft.com/office/officeart/2005/8/layout/orgChart1"/>
    <dgm:cxn modelId="{748C8E4D-D664-441B-AD17-B0F333276176}" type="presOf" srcId="{F4AF6B50-8164-4805-BD6F-AF4421A39019}" destId="{F1563DA4-8D35-4A72-BB0B-2C3E68BE2ED3}" srcOrd="1" destOrd="0" presId="urn:microsoft.com/office/officeart/2005/8/layout/orgChart1"/>
    <dgm:cxn modelId="{7C9C3BC3-F77E-41D8-9474-3C81B2DEEECD}" type="presOf" srcId="{BD95217D-742D-4314-8BD1-18D33735C860}" destId="{D4CBFC0F-F40F-4BC4-8EEF-5E5B69B98870}" srcOrd="0" destOrd="0" presId="urn:microsoft.com/office/officeart/2005/8/layout/orgChart1"/>
    <dgm:cxn modelId="{17F6A3F5-25C3-4E1E-B9FC-3831C3C9F3BC}" type="presOf" srcId="{82043BDB-A7A1-4692-AAB5-43A3A097BBA3}" destId="{9C7A0A2F-381D-468B-AF5D-311A0E1FDF83}" srcOrd="0" destOrd="0" presId="urn:microsoft.com/office/officeart/2005/8/layout/orgChart1"/>
    <dgm:cxn modelId="{D86BAF81-9CDB-458B-948D-0187F8FC653B}" type="presOf" srcId="{ED73DB36-94EB-4308-821D-E825830F170A}" destId="{01D27CFC-A778-4BFC-825D-4A8E6F1A3010}" srcOrd="0" destOrd="0" presId="urn:microsoft.com/office/officeart/2005/8/layout/orgChart1"/>
    <dgm:cxn modelId="{6462FE58-E051-4285-A5B1-41123335EB5B}" type="presOf" srcId="{E44DB48C-B430-4DC8-93E5-BCA645C1CFCA}" destId="{797EB696-16E9-4BD3-B84A-8D53F1C95839}" srcOrd="1" destOrd="0" presId="urn:microsoft.com/office/officeart/2005/8/layout/orgChart1"/>
    <dgm:cxn modelId="{10241F72-95AF-4E7C-AF24-9885A23959B8}" type="presOf" srcId="{51DC065D-3E04-4A50-99F9-C475FFBF0C2D}" destId="{108D02BA-76FA-4329-9641-6DF2C6FF5BA0}" srcOrd="0" destOrd="0" presId="urn:microsoft.com/office/officeart/2005/8/layout/orgChart1"/>
    <dgm:cxn modelId="{C86D0280-E99A-400B-9D2E-51EE1ED521C0}" type="presOf" srcId="{968500E1-361F-4E55-9049-B53F4F56A831}" destId="{9F81B356-CFA4-49A4-A59B-6A5DCEC9C20D}" srcOrd="1" destOrd="0" presId="urn:microsoft.com/office/officeart/2005/8/layout/orgChart1"/>
    <dgm:cxn modelId="{BD086231-9B19-4256-9F2F-3A56C543C4FE}" srcId="{DF6322CA-D346-407D-B4D0-7D5D5AF3FB7A}" destId="{AA1E0FD5-F4AD-44D8-8EB4-79619117382B}" srcOrd="0" destOrd="0" parTransId="{AEBA1473-7AD5-4594-A073-70B2A9BA2309}" sibTransId="{EC15CAEE-D9EE-457B-B2E7-04B29EB17494}"/>
    <dgm:cxn modelId="{115E2C8F-341A-430F-B185-EEB08782D64E}" type="presParOf" srcId="{135E434B-24C3-46F8-ACA0-D43E1FCE09DD}" destId="{BE6A99C1-C5E1-41F6-A8EC-F111E2F85609}" srcOrd="0" destOrd="0" presId="urn:microsoft.com/office/officeart/2005/8/layout/orgChart1"/>
    <dgm:cxn modelId="{65B21F8E-A2E2-422A-9595-788EF0C04187}" type="presParOf" srcId="{BE6A99C1-C5E1-41F6-A8EC-F111E2F85609}" destId="{10D7FB31-9F87-40B8-BACB-52DCB52E8BA0}" srcOrd="0" destOrd="0" presId="urn:microsoft.com/office/officeart/2005/8/layout/orgChart1"/>
    <dgm:cxn modelId="{1B345CAD-9DEB-4A0B-AF3B-F0E5451130BC}" type="presParOf" srcId="{10D7FB31-9F87-40B8-BACB-52DCB52E8BA0}" destId="{BF97B45B-735D-49B7-8E18-20824EE14661}" srcOrd="0" destOrd="0" presId="urn:microsoft.com/office/officeart/2005/8/layout/orgChart1"/>
    <dgm:cxn modelId="{A6DAA3FA-0689-4087-A81E-A3460D15796B}" type="presParOf" srcId="{10D7FB31-9F87-40B8-BACB-52DCB52E8BA0}" destId="{1C2B9D3B-AB11-44EC-8958-8F9D9AEB9A4B}" srcOrd="1" destOrd="0" presId="urn:microsoft.com/office/officeart/2005/8/layout/orgChart1"/>
    <dgm:cxn modelId="{8376B53F-8DAC-43F0-BCE5-19AA7E8585A1}" type="presParOf" srcId="{BE6A99C1-C5E1-41F6-A8EC-F111E2F85609}" destId="{2009757A-9370-454F-A5DE-110DBA085BB5}" srcOrd="1" destOrd="0" presId="urn:microsoft.com/office/officeart/2005/8/layout/orgChart1"/>
    <dgm:cxn modelId="{600BC324-DC7B-4226-881F-6A1D00F22FAB}" type="presParOf" srcId="{2009757A-9370-454F-A5DE-110DBA085BB5}" destId="{FF180ED1-93F2-4C3D-B8FF-86868BD2B135}" srcOrd="0" destOrd="0" presId="urn:microsoft.com/office/officeart/2005/8/layout/orgChart1"/>
    <dgm:cxn modelId="{2B532044-6A28-4EEA-A8F7-9A49395CEE2F}" type="presParOf" srcId="{2009757A-9370-454F-A5DE-110DBA085BB5}" destId="{0E817D0E-6570-4C45-8ABB-C2E10E10ABF5}" srcOrd="1" destOrd="0" presId="urn:microsoft.com/office/officeart/2005/8/layout/orgChart1"/>
    <dgm:cxn modelId="{A290AAD9-C7EA-4E0D-BA4C-8EF1FD32CC2B}" type="presParOf" srcId="{0E817D0E-6570-4C45-8ABB-C2E10E10ABF5}" destId="{707D707F-1A9D-4E14-B347-5961CA5BB7BF}" srcOrd="0" destOrd="0" presId="urn:microsoft.com/office/officeart/2005/8/layout/orgChart1"/>
    <dgm:cxn modelId="{482457F3-1B60-4F62-A6D8-7407F4B87C94}" type="presParOf" srcId="{707D707F-1A9D-4E14-B347-5961CA5BB7BF}" destId="{DB32A175-25C0-4E91-B2AD-C9C5809727C9}" srcOrd="0" destOrd="0" presId="urn:microsoft.com/office/officeart/2005/8/layout/orgChart1"/>
    <dgm:cxn modelId="{4CB85C37-83A1-4FCC-8847-7251B219B4F3}" type="presParOf" srcId="{707D707F-1A9D-4E14-B347-5961CA5BB7BF}" destId="{3DDAF32E-9AA1-42B0-B14E-CAA841539070}" srcOrd="1" destOrd="0" presId="urn:microsoft.com/office/officeart/2005/8/layout/orgChart1"/>
    <dgm:cxn modelId="{E00BB417-17F3-474B-85B7-3EBF366394C0}" type="presParOf" srcId="{0E817D0E-6570-4C45-8ABB-C2E10E10ABF5}" destId="{585A14D3-8EDA-45BA-BE70-530FC4922E01}" srcOrd="1" destOrd="0" presId="urn:microsoft.com/office/officeart/2005/8/layout/orgChart1"/>
    <dgm:cxn modelId="{A3AB4A8B-0CB7-45F9-ACF6-A52C38572765}" type="presParOf" srcId="{585A14D3-8EDA-45BA-BE70-530FC4922E01}" destId="{E947C8C0-A9D7-44D0-A0D9-CE290349FACA}" srcOrd="0" destOrd="0" presId="urn:microsoft.com/office/officeart/2005/8/layout/orgChart1"/>
    <dgm:cxn modelId="{10777D36-D6E8-4282-AB08-157C3DAA6207}" type="presParOf" srcId="{585A14D3-8EDA-45BA-BE70-530FC4922E01}" destId="{6747F9C8-F23C-4240-A667-8BD8B837BD8E}" srcOrd="1" destOrd="0" presId="urn:microsoft.com/office/officeart/2005/8/layout/orgChart1"/>
    <dgm:cxn modelId="{31DD0F85-F42E-4DD9-8B98-41B73CE10AB4}" type="presParOf" srcId="{6747F9C8-F23C-4240-A667-8BD8B837BD8E}" destId="{F3E943E4-4093-49EC-BDE5-81C930F86174}" srcOrd="0" destOrd="0" presId="urn:microsoft.com/office/officeart/2005/8/layout/orgChart1"/>
    <dgm:cxn modelId="{29C4D1E9-F799-427E-8612-8519CFD19E67}" type="presParOf" srcId="{F3E943E4-4093-49EC-BDE5-81C930F86174}" destId="{C0486556-CF69-498F-A879-FE779A99771D}" srcOrd="0" destOrd="0" presId="urn:microsoft.com/office/officeart/2005/8/layout/orgChart1"/>
    <dgm:cxn modelId="{286D3844-5B36-4E5B-9C75-6F88984BF25B}" type="presParOf" srcId="{F3E943E4-4093-49EC-BDE5-81C930F86174}" destId="{410FAF43-6F8A-44D6-A297-C76707F7440B}" srcOrd="1" destOrd="0" presId="urn:microsoft.com/office/officeart/2005/8/layout/orgChart1"/>
    <dgm:cxn modelId="{DABF8E34-AE0A-4846-AD42-CA477BD5D28D}" type="presParOf" srcId="{6747F9C8-F23C-4240-A667-8BD8B837BD8E}" destId="{77ABFCA8-2864-4590-BDDF-F651FB1E9995}" srcOrd="1" destOrd="0" presId="urn:microsoft.com/office/officeart/2005/8/layout/orgChart1"/>
    <dgm:cxn modelId="{5C0CFDC2-67D9-459D-89B2-14D18FA43F5D}" type="presParOf" srcId="{6747F9C8-F23C-4240-A667-8BD8B837BD8E}" destId="{C91C85DC-D409-40F1-94EA-14E7802FA800}" srcOrd="2" destOrd="0" presId="urn:microsoft.com/office/officeart/2005/8/layout/orgChart1"/>
    <dgm:cxn modelId="{8D08EF6A-B9BC-468D-B5BB-D3BB838792D8}" type="presParOf" srcId="{585A14D3-8EDA-45BA-BE70-530FC4922E01}" destId="{F3BCAAF9-C7D9-4E30-9387-790085AF65E8}" srcOrd="2" destOrd="0" presId="urn:microsoft.com/office/officeart/2005/8/layout/orgChart1"/>
    <dgm:cxn modelId="{34AD4619-003A-4109-892F-7E27F4E51404}" type="presParOf" srcId="{585A14D3-8EDA-45BA-BE70-530FC4922E01}" destId="{957088E0-09CC-4B12-8006-C839CB61D939}" srcOrd="3" destOrd="0" presId="urn:microsoft.com/office/officeart/2005/8/layout/orgChart1"/>
    <dgm:cxn modelId="{44ED82DA-6557-4D22-BCC2-496FDE5B6440}" type="presParOf" srcId="{957088E0-09CC-4B12-8006-C839CB61D939}" destId="{A89E20F5-0B9D-48AC-949F-E695A41ECAE0}" srcOrd="0" destOrd="0" presId="urn:microsoft.com/office/officeart/2005/8/layout/orgChart1"/>
    <dgm:cxn modelId="{C87F174F-8179-4004-A0B1-D5096B69AA5F}" type="presParOf" srcId="{A89E20F5-0B9D-48AC-949F-E695A41ECAE0}" destId="{9C739E84-F8F2-4128-B6DE-DCE728596356}" srcOrd="0" destOrd="0" presId="urn:microsoft.com/office/officeart/2005/8/layout/orgChart1"/>
    <dgm:cxn modelId="{E0F4EECB-4AB0-4E2C-B8B9-EB88653F7784}" type="presParOf" srcId="{A89E20F5-0B9D-48AC-949F-E695A41ECAE0}" destId="{D5BB3ED4-2BC4-44F5-8CE2-C61E08808B52}" srcOrd="1" destOrd="0" presId="urn:microsoft.com/office/officeart/2005/8/layout/orgChart1"/>
    <dgm:cxn modelId="{FAFAAEFB-5671-468F-A7C4-510027243E33}" type="presParOf" srcId="{957088E0-09CC-4B12-8006-C839CB61D939}" destId="{1214AA6D-0524-417C-AB28-6C5EE906A877}" srcOrd="1" destOrd="0" presId="urn:microsoft.com/office/officeart/2005/8/layout/orgChart1"/>
    <dgm:cxn modelId="{A97CBD84-62C8-4E66-82A1-5757C52CFD51}" type="presParOf" srcId="{957088E0-09CC-4B12-8006-C839CB61D939}" destId="{97F21767-741D-49F1-B79F-B66F314BE79F}" srcOrd="2" destOrd="0" presId="urn:microsoft.com/office/officeart/2005/8/layout/orgChart1"/>
    <dgm:cxn modelId="{F2F460D6-E200-4B07-9FD7-4C4487D2F46F}" type="presParOf" srcId="{585A14D3-8EDA-45BA-BE70-530FC4922E01}" destId="{A32EFD6D-DF78-4233-8E88-093B4E3BC57E}" srcOrd="4" destOrd="0" presId="urn:microsoft.com/office/officeart/2005/8/layout/orgChart1"/>
    <dgm:cxn modelId="{6E48F98E-BAA6-497C-9E2C-EBC0751D74D3}" type="presParOf" srcId="{585A14D3-8EDA-45BA-BE70-530FC4922E01}" destId="{3D402582-0432-4FFF-A94B-A03BF78E18A6}" srcOrd="5" destOrd="0" presId="urn:microsoft.com/office/officeart/2005/8/layout/orgChart1"/>
    <dgm:cxn modelId="{BA8269CB-249A-4B4B-9D94-F2E32454A6DE}" type="presParOf" srcId="{3D402582-0432-4FFF-A94B-A03BF78E18A6}" destId="{5CD322DC-D26D-4720-B66C-322B4E5FE426}" srcOrd="0" destOrd="0" presId="urn:microsoft.com/office/officeart/2005/8/layout/orgChart1"/>
    <dgm:cxn modelId="{1A3992AC-6583-4D35-9A2F-352236DE322A}" type="presParOf" srcId="{5CD322DC-D26D-4720-B66C-322B4E5FE426}" destId="{95383E98-67E2-435B-A171-82E31070B5A3}" srcOrd="0" destOrd="0" presId="urn:microsoft.com/office/officeart/2005/8/layout/orgChart1"/>
    <dgm:cxn modelId="{18CDD145-58D1-4343-BADF-F29C844B2862}" type="presParOf" srcId="{5CD322DC-D26D-4720-B66C-322B4E5FE426}" destId="{DBE94B29-338C-4637-A6BB-FDB536E7FDED}" srcOrd="1" destOrd="0" presId="urn:microsoft.com/office/officeart/2005/8/layout/orgChart1"/>
    <dgm:cxn modelId="{E8CED5A6-73A2-4E0A-9319-49FC9EA0C816}" type="presParOf" srcId="{3D402582-0432-4FFF-A94B-A03BF78E18A6}" destId="{1ADD95C1-0616-473F-8D1C-7CB69F8EC181}" srcOrd="1" destOrd="0" presId="urn:microsoft.com/office/officeart/2005/8/layout/orgChart1"/>
    <dgm:cxn modelId="{F5E72BED-4096-4316-93D1-91667764693A}" type="presParOf" srcId="{3D402582-0432-4FFF-A94B-A03BF78E18A6}" destId="{5E0F11B6-ADC5-4504-A94A-3A5E572F8F1F}" srcOrd="2" destOrd="0" presId="urn:microsoft.com/office/officeart/2005/8/layout/orgChart1"/>
    <dgm:cxn modelId="{8350DB5D-027E-4A4C-854A-5DAFBB0BCF9C}" type="presParOf" srcId="{585A14D3-8EDA-45BA-BE70-530FC4922E01}" destId="{C4DBCCA9-1643-488D-8A1A-639E6D16E876}" srcOrd="6" destOrd="0" presId="urn:microsoft.com/office/officeart/2005/8/layout/orgChart1"/>
    <dgm:cxn modelId="{C8B7FD5F-40E0-4A45-AEA4-4E7BCD6B65DD}" type="presParOf" srcId="{585A14D3-8EDA-45BA-BE70-530FC4922E01}" destId="{4F32934A-D445-4B77-89BC-5F7D01C41296}" srcOrd="7" destOrd="0" presId="urn:microsoft.com/office/officeart/2005/8/layout/orgChart1"/>
    <dgm:cxn modelId="{3C7BEE0B-3889-4E19-B02F-FC5D6E371980}" type="presParOf" srcId="{4F32934A-D445-4B77-89BC-5F7D01C41296}" destId="{56B73049-CE96-442C-A009-3F51CDBF3B1C}" srcOrd="0" destOrd="0" presId="urn:microsoft.com/office/officeart/2005/8/layout/orgChart1"/>
    <dgm:cxn modelId="{447C06AB-B99E-4932-B185-5370C9AFB24E}" type="presParOf" srcId="{56B73049-CE96-442C-A009-3F51CDBF3B1C}" destId="{E2041272-D69C-4149-A0F9-365CC6877395}" srcOrd="0" destOrd="0" presId="urn:microsoft.com/office/officeart/2005/8/layout/orgChart1"/>
    <dgm:cxn modelId="{22BA7457-A40B-44F8-96A5-BF1DFE41BFD8}" type="presParOf" srcId="{56B73049-CE96-442C-A009-3F51CDBF3B1C}" destId="{5336DA82-F57C-4435-968F-BE5888825B9E}" srcOrd="1" destOrd="0" presId="urn:microsoft.com/office/officeart/2005/8/layout/orgChart1"/>
    <dgm:cxn modelId="{C237AFC0-B1E6-4713-951B-67C23112A38F}" type="presParOf" srcId="{4F32934A-D445-4B77-89BC-5F7D01C41296}" destId="{3ADFE394-1E12-416F-B87C-B2AED34018C9}" srcOrd="1" destOrd="0" presId="urn:microsoft.com/office/officeart/2005/8/layout/orgChart1"/>
    <dgm:cxn modelId="{117AB037-9DF1-4A70-BCCA-17CBD88F7B4A}" type="presParOf" srcId="{4F32934A-D445-4B77-89BC-5F7D01C41296}" destId="{7086AF97-BA77-4E4B-8F63-1EE7B22A41A8}" srcOrd="2" destOrd="0" presId="urn:microsoft.com/office/officeart/2005/8/layout/orgChart1"/>
    <dgm:cxn modelId="{20E8755D-5DC9-4A12-A4CA-A8674FB58B26}" type="presParOf" srcId="{585A14D3-8EDA-45BA-BE70-530FC4922E01}" destId="{63B6F268-1F55-4B87-858A-E5D2D8E01455}" srcOrd="8" destOrd="0" presId="urn:microsoft.com/office/officeart/2005/8/layout/orgChart1"/>
    <dgm:cxn modelId="{EF42F90B-04F1-471F-ADA7-B0060B6250DB}" type="presParOf" srcId="{585A14D3-8EDA-45BA-BE70-530FC4922E01}" destId="{A9B8E3F9-2236-4798-B829-EF30C27CA703}" srcOrd="9" destOrd="0" presId="urn:microsoft.com/office/officeart/2005/8/layout/orgChart1"/>
    <dgm:cxn modelId="{DF093AEE-9B90-4A90-A493-280122843E01}" type="presParOf" srcId="{A9B8E3F9-2236-4798-B829-EF30C27CA703}" destId="{8C30FA23-7A89-494F-BB80-B9E81EA3522E}" srcOrd="0" destOrd="0" presId="urn:microsoft.com/office/officeart/2005/8/layout/orgChart1"/>
    <dgm:cxn modelId="{8F38B6D3-DB31-4A54-BE69-1B5B1B593EBF}" type="presParOf" srcId="{8C30FA23-7A89-494F-BB80-B9E81EA3522E}" destId="{514E389D-976F-4D16-BC56-2520491EBFA7}" srcOrd="0" destOrd="0" presId="urn:microsoft.com/office/officeart/2005/8/layout/orgChart1"/>
    <dgm:cxn modelId="{FEB8ABC5-D85E-439D-AEAD-E7ADDBB8F3A4}" type="presParOf" srcId="{8C30FA23-7A89-494F-BB80-B9E81EA3522E}" destId="{7C8FE421-6664-4509-BDD7-F221A4661EDB}" srcOrd="1" destOrd="0" presId="urn:microsoft.com/office/officeart/2005/8/layout/orgChart1"/>
    <dgm:cxn modelId="{CEE0B6B7-1177-437A-95BA-4E6F229DEE86}" type="presParOf" srcId="{A9B8E3F9-2236-4798-B829-EF30C27CA703}" destId="{EF4894B6-7D39-4739-B8F7-73D9F38A9766}" srcOrd="1" destOrd="0" presId="urn:microsoft.com/office/officeart/2005/8/layout/orgChart1"/>
    <dgm:cxn modelId="{4A96FAF8-F1E5-45B3-A5F7-766821BB35EB}" type="presParOf" srcId="{A9B8E3F9-2236-4798-B829-EF30C27CA703}" destId="{27BAF439-A158-4453-8C70-83C395674932}" srcOrd="2" destOrd="0" presId="urn:microsoft.com/office/officeart/2005/8/layout/orgChart1"/>
    <dgm:cxn modelId="{82408AA2-ACEB-4B74-A744-F2ECE52FA532}" type="presParOf" srcId="{0E817D0E-6570-4C45-8ABB-C2E10E10ABF5}" destId="{912BDE8A-743D-47B5-9D2B-90B4ADD4C9FC}" srcOrd="2" destOrd="0" presId="urn:microsoft.com/office/officeart/2005/8/layout/orgChart1"/>
    <dgm:cxn modelId="{BF3307E9-0125-4A5B-9F28-69D0C5C09F46}" type="presParOf" srcId="{2009757A-9370-454F-A5DE-110DBA085BB5}" destId="{D8989E5D-08B5-4B18-86B4-6C185884296F}" srcOrd="2" destOrd="0" presId="urn:microsoft.com/office/officeart/2005/8/layout/orgChart1"/>
    <dgm:cxn modelId="{6A2A8C2C-209F-4C26-857C-C8959066730E}" type="presParOf" srcId="{2009757A-9370-454F-A5DE-110DBA085BB5}" destId="{D707482C-A1D1-4437-AFF0-1FD8CCF18B2A}" srcOrd="3" destOrd="0" presId="urn:microsoft.com/office/officeart/2005/8/layout/orgChart1"/>
    <dgm:cxn modelId="{4A1576C9-3B86-49E2-8B80-6A3108B59260}" type="presParOf" srcId="{D707482C-A1D1-4437-AFF0-1FD8CCF18B2A}" destId="{842BBDEF-26D0-47A0-973B-3548FA30FCF3}" srcOrd="0" destOrd="0" presId="urn:microsoft.com/office/officeart/2005/8/layout/orgChart1"/>
    <dgm:cxn modelId="{CA925979-E4D8-401A-9202-8C3ED89531B9}" type="presParOf" srcId="{842BBDEF-26D0-47A0-973B-3548FA30FCF3}" destId="{ACD36BCE-EA17-4248-AF5C-600ABFB7F8A1}" srcOrd="0" destOrd="0" presId="urn:microsoft.com/office/officeart/2005/8/layout/orgChart1"/>
    <dgm:cxn modelId="{B5B24765-E15C-4AA5-B6C0-33D09FD8CE9A}" type="presParOf" srcId="{842BBDEF-26D0-47A0-973B-3548FA30FCF3}" destId="{F1563DA4-8D35-4A72-BB0B-2C3E68BE2ED3}" srcOrd="1" destOrd="0" presId="urn:microsoft.com/office/officeart/2005/8/layout/orgChart1"/>
    <dgm:cxn modelId="{6AB3B51B-42DD-4AE2-B2EA-04828C0989D7}" type="presParOf" srcId="{D707482C-A1D1-4437-AFF0-1FD8CCF18B2A}" destId="{AE5A82A4-3A70-403B-A809-235E392A7940}" srcOrd="1" destOrd="0" presId="urn:microsoft.com/office/officeart/2005/8/layout/orgChart1"/>
    <dgm:cxn modelId="{E9C40461-2738-4882-B7EC-A95E9921CCCC}" type="presParOf" srcId="{AE5A82A4-3A70-403B-A809-235E392A7940}" destId="{EC7F9727-D9F3-4D97-8C21-E416AD7544A7}" srcOrd="0" destOrd="0" presId="urn:microsoft.com/office/officeart/2005/8/layout/orgChart1"/>
    <dgm:cxn modelId="{23F99C88-5AD3-416A-BAB1-1D919F4AA22B}" type="presParOf" srcId="{AE5A82A4-3A70-403B-A809-235E392A7940}" destId="{441F6733-8A9A-4070-990B-E7BC5057EBAA}" srcOrd="1" destOrd="0" presId="urn:microsoft.com/office/officeart/2005/8/layout/orgChart1"/>
    <dgm:cxn modelId="{CE5C7DC8-FEFA-4CA1-AA66-E0C1EE2DD837}" type="presParOf" srcId="{441F6733-8A9A-4070-990B-E7BC5057EBAA}" destId="{4D845EEC-CEDC-4E07-A13E-2EB432D93C4F}" srcOrd="0" destOrd="0" presId="urn:microsoft.com/office/officeart/2005/8/layout/orgChart1"/>
    <dgm:cxn modelId="{B1E48A9B-B9E5-488B-A153-E69E2E790662}" type="presParOf" srcId="{4D845EEC-CEDC-4E07-A13E-2EB432D93C4F}" destId="{3347BE4A-B2D3-4313-A129-06B07DB003C9}" srcOrd="0" destOrd="0" presId="urn:microsoft.com/office/officeart/2005/8/layout/orgChart1"/>
    <dgm:cxn modelId="{3CFDF84D-9485-47B5-9209-F47FA75EB3FF}" type="presParOf" srcId="{4D845EEC-CEDC-4E07-A13E-2EB432D93C4F}" destId="{866ECE55-0BD2-43BB-B76B-64409E1B2FBE}" srcOrd="1" destOrd="0" presId="urn:microsoft.com/office/officeart/2005/8/layout/orgChart1"/>
    <dgm:cxn modelId="{46203CA4-394F-4720-8253-088F1F92DF02}" type="presParOf" srcId="{441F6733-8A9A-4070-990B-E7BC5057EBAA}" destId="{9C742FA9-1B80-4BFF-85EA-CA0E4262C753}" srcOrd="1" destOrd="0" presId="urn:microsoft.com/office/officeart/2005/8/layout/orgChart1"/>
    <dgm:cxn modelId="{86DE2119-691D-4826-93A7-7BFE6457CA92}" type="presParOf" srcId="{441F6733-8A9A-4070-990B-E7BC5057EBAA}" destId="{CCCEA915-BBA9-4AAD-931A-C5BBD955FE4A}" srcOrd="2" destOrd="0" presId="urn:microsoft.com/office/officeart/2005/8/layout/orgChart1"/>
    <dgm:cxn modelId="{DBFBBBD3-8421-4E83-A908-CB9712D9A716}" type="presParOf" srcId="{AE5A82A4-3A70-403B-A809-235E392A7940}" destId="{4A57CF5D-1A84-4637-88CF-D27CDA452443}" srcOrd="2" destOrd="0" presId="urn:microsoft.com/office/officeart/2005/8/layout/orgChart1"/>
    <dgm:cxn modelId="{FA54E0DA-9012-46ED-8936-D3056BB7B281}" type="presParOf" srcId="{AE5A82A4-3A70-403B-A809-235E392A7940}" destId="{A2264511-67FD-4451-B4E4-0CC41A4982B4}" srcOrd="3" destOrd="0" presId="urn:microsoft.com/office/officeart/2005/8/layout/orgChart1"/>
    <dgm:cxn modelId="{F47D508A-5A1B-400B-ABAA-C848B830D596}" type="presParOf" srcId="{A2264511-67FD-4451-B4E4-0CC41A4982B4}" destId="{1B361991-CE25-475E-80BB-A79191406C55}" srcOrd="0" destOrd="0" presId="urn:microsoft.com/office/officeart/2005/8/layout/orgChart1"/>
    <dgm:cxn modelId="{1C146004-ADFE-4769-9F1B-61DC9FBA32D2}" type="presParOf" srcId="{1B361991-CE25-475E-80BB-A79191406C55}" destId="{D93E8E1C-0064-4DDB-8922-88DAA111DAFA}" srcOrd="0" destOrd="0" presId="urn:microsoft.com/office/officeart/2005/8/layout/orgChart1"/>
    <dgm:cxn modelId="{D0A663F9-FD22-4349-A9D2-EFC6D91398C2}" type="presParOf" srcId="{1B361991-CE25-475E-80BB-A79191406C55}" destId="{A0A86324-A936-463A-AEFD-C26D964030F6}" srcOrd="1" destOrd="0" presId="urn:microsoft.com/office/officeart/2005/8/layout/orgChart1"/>
    <dgm:cxn modelId="{24DC004A-AB5A-4756-84C9-336F0FC11E88}" type="presParOf" srcId="{A2264511-67FD-4451-B4E4-0CC41A4982B4}" destId="{B6540795-CD2C-4E5B-BE88-5D0E23685CDD}" srcOrd="1" destOrd="0" presId="urn:microsoft.com/office/officeart/2005/8/layout/orgChart1"/>
    <dgm:cxn modelId="{A64F5B44-37B0-4184-BB57-5D9B7D8EFA4F}" type="presParOf" srcId="{B6540795-CD2C-4E5B-BE88-5D0E23685CDD}" destId="{A51A8F13-49FC-4FAA-AB24-D839D803E7B2}" srcOrd="0" destOrd="0" presId="urn:microsoft.com/office/officeart/2005/8/layout/orgChart1"/>
    <dgm:cxn modelId="{57546F48-365C-4602-8D50-FD209C1FC14A}" type="presParOf" srcId="{B6540795-CD2C-4E5B-BE88-5D0E23685CDD}" destId="{5674E091-55B3-45F8-A262-1A27CB570CE6}" srcOrd="1" destOrd="0" presId="urn:microsoft.com/office/officeart/2005/8/layout/orgChart1"/>
    <dgm:cxn modelId="{7758BBC4-005F-4BB3-AE1E-1A87943591FE}" type="presParOf" srcId="{5674E091-55B3-45F8-A262-1A27CB570CE6}" destId="{5241A44F-71F8-48FA-BAF3-4AA2ACED8E3F}" srcOrd="0" destOrd="0" presId="urn:microsoft.com/office/officeart/2005/8/layout/orgChart1"/>
    <dgm:cxn modelId="{E7697AA9-7535-4BF2-AB33-93FF1D0C78DD}" type="presParOf" srcId="{5241A44F-71F8-48FA-BAF3-4AA2ACED8E3F}" destId="{9F1D885F-B5A9-47A4-B19D-943797AA9060}" srcOrd="0" destOrd="0" presId="urn:microsoft.com/office/officeart/2005/8/layout/orgChart1"/>
    <dgm:cxn modelId="{E74AB001-5264-429F-BD17-5050A5443020}" type="presParOf" srcId="{5241A44F-71F8-48FA-BAF3-4AA2ACED8E3F}" destId="{FC6B0231-9B50-4E3D-BDFD-E47089FF8E3E}" srcOrd="1" destOrd="0" presId="urn:microsoft.com/office/officeart/2005/8/layout/orgChart1"/>
    <dgm:cxn modelId="{4B2ABE5C-839A-4D15-98A5-D8EDCC904681}" type="presParOf" srcId="{5674E091-55B3-45F8-A262-1A27CB570CE6}" destId="{A99AD3A5-E6D7-4496-8E81-1FCE30DF818B}" srcOrd="1" destOrd="0" presId="urn:microsoft.com/office/officeart/2005/8/layout/orgChart1"/>
    <dgm:cxn modelId="{8385C7DF-2805-42E8-8ABE-6AEC3D9D5502}" type="presParOf" srcId="{5674E091-55B3-45F8-A262-1A27CB570CE6}" destId="{D7921EB7-934F-4BC8-A35C-A6114309C836}" srcOrd="2" destOrd="0" presId="urn:microsoft.com/office/officeart/2005/8/layout/orgChart1"/>
    <dgm:cxn modelId="{5AB789C1-ED77-43E3-973B-BDC9CDAF04E5}" type="presParOf" srcId="{B6540795-CD2C-4E5B-BE88-5D0E23685CDD}" destId="{EA642E5A-E68E-4AFC-B388-93CBB65EAE48}" srcOrd="2" destOrd="0" presId="urn:microsoft.com/office/officeart/2005/8/layout/orgChart1"/>
    <dgm:cxn modelId="{A7159B23-A54F-432A-A485-F6D608B25B18}" type="presParOf" srcId="{B6540795-CD2C-4E5B-BE88-5D0E23685CDD}" destId="{80B6AB5E-09D9-4570-8BA8-C0ABC524C848}" srcOrd="3" destOrd="0" presId="urn:microsoft.com/office/officeart/2005/8/layout/orgChart1"/>
    <dgm:cxn modelId="{D6B6C7FA-928C-4843-B17E-E36F01AA49DE}" type="presParOf" srcId="{80B6AB5E-09D9-4570-8BA8-C0ABC524C848}" destId="{0778DFAC-B041-4AD9-99DE-F14CBBEC4CA1}" srcOrd="0" destOrd="0" presId="urn:microsoft.com/office/officeart/2005/8/layout/orgChart1"/>
    <dgm:cxn modelId="{59F52373-FC77-45E2-9CBE-406F81975B7A}" type="presParOf" srcId="{0778DFAC-B041-4AD9-99DE-F14CBBEC4CA1}" destId="{7C2BE376-F400-4030-A1EF-AE3972429D97}" srcOrd="0" destOrd="0" presId="urn:microsoft.com/office/officeart/2005/8/layout/orgChart1"/>
    <dgm:cxn modelId="{2F77C058-0848-4BA9-8C2C-A5EBF7606115}" type="presParOf" srcId="{0778DFAC-B041-4AD9-99DE-F14CBBEC4CA1}" destId="{DC9FCE2B-2073-433D-AFD1-5DD71D219B82}" srcOrd="1" destOrd="0" presId="urn:microsoft.com/office/officeart/2005/8/layout/orgChart1"/>
    <dgm:cxn modelId="{FD6A8011-0A70-4E4A-98E5-63776644486D}" type="presParOf" srcId="{80B6AB5E-09D9-4570-8BA8-C0ABC524C848}" destId="{239B00F8-AD0C-4E4F-B785-033CBDA2165E}" srcOrd="1" destOrd="0" presId="urn:microsoft.com/office/officeart/2005/8/layout/orgChart1"/>
    <dgm:cxn modelId="{18F8724C-B797-4C0B-BFEA-36A5C09181DA}" type="presParOf" srcId="{80B6AB5E-09D9-4570-8BA8-C0ABC524C848}" destId="{9EE99774-4F3C-4CC0-88C9-47FCD1D6E36C}" srcOrd="2" destOrd="0" presId="urn:microsoft.com/office/officeart/2005/8/layout/orgChart1"/>
    <dgm:cxn modelId="{9BA7B0A6-A760-4FAF-8153-80DC81B3566B}" type="presParOf" srcId="{B6540795-CD2C-4E5B-BE88-5D0E23685CDD}" destId="{3CBCE8E3-A65B-47FE-A488-6E0CD3A20DC8}" srcOrd="4" destOrd="0" presId="urn:microsoft.com/office/officeart/2005/8/layout/orgChart1"/>
    <dgm:cxn modelId="{83ED88F5-1A97-408D-95E5-5D8CFCCFBC58}" type="presParOf" srcId="{B6540795-CD2C-4E5B-BE88-5D0E23685CDD}" destId="{56579A06-395D-4583-9BA2-A2253DE86CE0}" srcOrd="5" destOrd="0" presId="urn:microsoft.com/office/officeart/2005/8/layout/orgChart1"/>
    <dgm:cxn modelId="{8531A99F-3353-428F-BDD6-10190332E764}" type="presParOf" srcId="{56579A06-395D-4583-9BA2-A2253DE86CE0}" destId="{7057E2AD-A369-4581-A460-2A6A4D90B71D}" srcOrd="0" destOrd="0" presId="urn:microsoft.com/office/officeart/2005/8/layout/orgChart1"/>
    <dgm:cxn modelId="{4730E514-7636-42F6-8DF0-C332632DDD88}" type="presParOf" srcId="{7057E2AD-A369-4581-A460-2A6A4D90B71D}" destId="{211F346E-07B5-480A-81AF-32CD1E5F2D46}" srcOrd="0" destOrd="0" presId="urn:microsoft.com/office/officeart/2005/8/layout/orgChart1"/>
    <dgm:cxn modelId="{04444A2B-EBAC-4814-A874-86A78F937BEA}" type="presParOf" srcId="{7057E2AD-A369-4581-A460-2A6A4D90B71D}" destId="{40ABACE3-4204-46E4-90E2-77AC46BC24DF}" srcOrd="1" destOrd="0" presId="urn:microsoft.com/office/officeart/2005/8/layout/orgChart1"/>
    <dgm:cxn modelId="{42A9606B-50C6-4821-B088-FC5585F633E9}" type="presParOf" srcId="{56579A06-395D-4583-9BA2-A2253DE86CE0}" destId="{B3EBC6AC-C01B-499D-A207-4C3A7F5D3214}" srcOrd="1" destOrd="0" presId="urn:microsoft.com/office/officeart/2005/8/layout/orgChart1"/>
    <dgm:cxn modelId="{76F05CFD-433D-4D46-A1AB-2E16F622F35A}" type="presParOf" srcId="{56579A06-395D-4583-9BA2-A2253DE86CE0}" destId="{E521D27A-6D45-40A7-B7BE-FB65F7151CD6}" srcOrd="2" destOrd="0" presId="urn:microsoft.com/office/officeart/2005/8/layout/orgChart1"/>
    <dgm:cxn modelId="{63A6DFB1-B063-4E3B-A4CA-696B3DC4F4E1}" type="presParOf" srcId="{A2264511-67FD-4451-B4E4-0CC41A4982B4}" destId="{895EFC40-54E5-4254-A845-897F8B7F1392}" srcOrd="2" destOrd="0" presId="urn:microsoft.com/office/officeart/2005/8/layout/orgChart1"/>
    <dgm:cxn modelId="{9F89A49A-E700-4709-AF73-A36C5A161264}" type="presParOf" srcId="{AE5A82A4-3A70-403B-A809-235E392A7940}" destId="{47E6EB59-FEB1-4B25-8834-93DEBC25E1B7}" srcOrd="4" destOrd="0" presId="urn:microsoft.com/office/officeart/2005/8/layout/orgChart1"/>
    <dgm:cxn modelId="{359967C9-B5B2-49B9-99AC-DC6DC5552AA7}" type="presParOf" srcId="{AE5A82A4-3A70-403B-A809-235E392A7940}" destId="{455FA2C0-D711-4E04-8B43-E325BB0D231D}" srcOrd="5" destOrd="0" presId="urn:microsoft.com/office/officeart/2005/8/layout/orgChart1"/>
    <dgm:cxn modelId="{379335C5-6BE3-42B1-901C-A49B2A58883A}" type="presParOf" srcId="{455FA2C0-D711-4E04-8B43-E325BB0D231D}" destId="{45D4DF89-4D70-4ADC-82CB-1F79453FFBCC}" srcOrd="0" destOrd="0" presId="urn:microsoft.com/office/officeart/2005/8/layout/orgChart1"/>
    <dgm:cxn modelId="{1392D4DA-55FB-4052-960D-6FEA2A766800}" type="presParOf" srcId="{45D4DF89-4D70-4ADC-82CB-1F79453FFBCC}" destId="{57E4571E-26B3-460C-BC5E-A42E3ADA7DFE}" srcOrd="0" destOrd="0" presId="urn:microsoft.com/office/officeart/2005/8/layout/orgChart1"/>
    <dgm:cxn modelId="{E2F5B0C1-1A95-4D25-814D-AC7AA9010C02}" type="presParOf" srcId="{45D4DF89-4D70-4ADC-82CB-1F79453FFBCC}" destId="{074309E9-912E-46AA-936E-B1DBA3743E50}" srcOrd="1" destOrd="0" presId="urn:microsoft.com/office/officeart/2005/8/layout/orgChart1"/>
    <dgm:cxn modelId="{5CF351E8-67E5-491C-A5B6-493BDFAE5FDD}" type="presParOf" srcId="{455FA2C0-D711-4E04-8B43-E325BB0D231D}" destId="{0659FA9C-C7C4-429A-8539-9AC708150893}" srcOrd="1" destOrd="0" presId="urn:microsoft.com/office/officeart/2005/8/layout/orgChart1"/>
    <dgm:cxn modelId="{5205BF9F-9967-44FF-A21F-552DA95BE2EE}" type="presParOf" srcId="{0659FA9C-C7C4-429A-8539-9AC708150893}" destId="{DD880C2B-CF83-436B-ADA8-7B56454290A4}" srcOrd="0" destOrd="0" presId="urn:microsoft.com/office/officeart/2005/8/layout/orgChart1"/>
    <dgm:cxn modelId="{948B7E59-6367-4D09-9687-FD4E0B13F1B3}" type="presParOf" srcId="{0659FA9C-C7C4-429A-8539-9AC708150893}" destId="{04E0CC41-6B0D-4BFC-96EB-6AD12FE1B578}" srcOrd="1" destOrd="0" presId="urn:microsoft.com/office/officeart/2005/8/layout/orgChart1"/>
    <dgm:cxn modelId="{EC3AFB24-EBC2-46CF-90F1-D5F306900C8A}" type="presParOf" srcId="{04E0CC41-6B0D-4BFC-96EB-6AD12FE1B578}" destId="{768B0330-A27F-4EDD-A66B-577020DC4AD8}" srcOrd="0" destOrd="0" presId="urn:microsoft.com/office/officeart/2005/8/layout/orgChart1"/>
    <dgm:cxn modelId="{33DB7457-7473-4183-9D2D-56A643C80E50}" type="presParOf" srcId="{768B0330-A27F-4EDD-A66B-577020DC4AD8}" destId="{8CD47306-C2F5-4D8A-BBB8-73492703DC99}" srcOrd="0" destOrd="0" presId="urn:microsoft.com/office/officeart/2005/8/layout/orgChart1"/>
    <dgm:cxn modelId="{3F0CF334-5536-481E-8163-3862B6B7ABEC}" type="presParOf" srcId="{768B0330-A27F-4EDD-A66B-577020DC4AD8}" destId="{2495DB04-94DE-459E-9243-12A27EA80F8F}" srcOrd="1" destOrd="0" presId="urn:microsoft.com/office/officeart/2005/8/layout/orgChart1"/>
    <dgm:cxn modelId="{31B4E711-0179-488D-BFB6-57E5BB60A789}" type="presParOf" srcId="{04E0CC41-6B0D-4BFC-96EB-6AD12FE1B578}" destId="{5A2E600A-10EF-4811-9403-8B66D7618A21}" srcOrd="1" destOrd="0" presId="urn:microsoft.com/office/officeart/2005/8/layout/orgChart1"/>
    <dgm:cxn modelId="{1B9577F2-3A81-4236-B414-0E65F8F382ED}" type="presParOf" srcId="{04E0CC41-6B0D-4BFC-96EB-6AD12FE1B578}" destId="{3F79568A-7BD8-4238-85BE-6C6593BA0F4D}" srcOrd="2" destOrd="0" presId="urn:microsoft.com/office/officeart/2005/8/layout/orgChart1"/>
    <dgm:cxn modelId="{108D6D54-91E0-4D9C-82AE-371B08B1BA80}" type="presParOf" srcId="{0659FA9C-C7C4-429A-8539-9AC708150893}" destId="{60F39B99-2B67-4048-BAF0-8E83B999EDE5}" srcOrd="2" destOrd="0" presId="urn:microsoft.com/office/officeart/2005/8/layout/orgChart1"/>
    <dgm:cxn modelId="{0C3AB5CB-995D-40F2-B629-7327B7DD2136}" type="presParOf" srcId="{0659FA9C-C7C4-429A-8539-9AC708150893}" destId="{DE250C07-12C0-4D28-A566-8C2253FBDD1A}" srcOrd="3" destOrd="0" presId="urn:microsoft.com/office/officeart/2005/8/layout/orgChart1"/>
    <dgm:cxn modelId="{B3704812-00C5-4746-A847-16C2390E6B0F}" type="presParOf" srcId="{DE250C07-12C0-4D28-A566-8C2253FBDD1A}" destId="{ACDD2F5C-EF96-4838-B070-231B7C8BE0D7}" srcOrd="0" destOrd="0" presId="urn:microsoft.com/office/officeart/2005/8/layout/orgChart1"/>
    <dgm:cxn modelId="{A72DC94C-FD1D-43FF-BDBF-11DFC29D914F}" type="presParOf" srcId="{ACDD2F5C-EF96-4838-B070-231B7C8BE0D7}" destId="{9C7A0A2F-381D-468B-AF5D-311A0E1FDF83}" srcOrd="0" destOrd="0" presId="urn:microsoft.com/office/officeart/2005/8/layout/orgChart1"/>
    <dgm:cxn modelId="{4AFFFAF1-9477-4222-B3D9-3541C944DE6B}" type="presParOf" srcId="{ACDD2F5C-EF96-4838-B070-231B7C8BE0D7}" destId="{8CF747CE-1B22-4177-9192-3E8DCA03C816}" srcOrd="1" destOrd="0" presId="urn:microsoft.com/office/officeart/2005/8/layout/orgChart1"/>
    <dgm:cxn modelId="{0D1CB1F2-7B36-44EF-88AF-9A08B20B4BA3}" type="presParOf" srcId="{DE250C07-12C0-4D28-A566-8C2253FBDD1A}" destId="{F61C2359-B976-4B53-9E2B-2256022D0E01}" srcOrd="1" destOrd="0" presId="urn:microsoft.com/office/officeart/2005/8/layout/orgChart1"/>
    <dgm:cxn modelId="{8311EE8E-6701-4C52-BF9C-E878A8F99828}" type="presParOf" srcId="{DE250C07-12C0-4D28-A566-8C2253FBDD1A}" destId="{5A4B80FA-21DA-41FC-BC3C-5BB8962E4EC5}" srcOrd="2" destOrd="0" presId="urn:microsoft.com/office/officeart/2005/8/layout/orgChart1"/>
    <dgm:cxn modelId="{F9B89CF3-5D46-4FD0-8201-0582604C4748}" type="presParOf" srcId="{0659FA9C-C7C4-429A-8539-9AC708150893}" destId="{FFE19C17-AB70-4641-B797-5819A892AD2A}" srcOrd="4" destOrd="0" presId="urn:microsoft.com/office/officeart/2005/8/layout/orgChart1"/>
    <dgm:cxn modelId="{05ACBD9A-1CCD-402E-B99D-11113BC23985}" type="presParOf" srcId="{0659FA9C-C7C4-429A-8539-9AC708150893}" destId="{4BCFE168-8E5C-4E34-A6D6-EFDFE35C2091}" srcOrd="5" destOrd="0" presId="urn:microsoft.com/office/officeart/2005/8/layout/orgChart1"/>
    <dgm:cxn modelId="{63B75697-DBE3-41DF-A5B8-883475A358A6}" type="presParOf" srcId="{4BCFE168-8E5C-4E34-A6D6-EFDFE35C2091}" destId="{50B196C9-65A7-4EA4-B2DF-19B307FFD7EA}" srcOrd="0" destOrd="0" presId="urn:microsoft.com/office/officeart/2005/8/layout/orgChart1"/>
    <dgm:cxn modelId="{8F60AAED-6733-495D-A0D1-05C6A0D2BA17}" type="presParOf" srcId="{50B196C9-65A7-4EA4-B2DF-19B307FFD7EA}" destId="{5C2B782C-0BF8-4AE1-95DC-BD735F623DEB}" srcOrd="0" destOrd="0" presId="urn:microsoft.com/office/officeart/2005/8/layout/orgChart1"/>
    <dgm:cxn modelId="{E020C516-D0F6-4759-9F0D-406677A6A250}" type="presParOf" srcId="{50B196C9-65A7-4EA4-B2DF-19B307FFD7EA}" destId="{5348289F-F6F6-44C1-BC7B-8B976438C47C}" srcOrd="1" destOrd="0" presId="urn:microsoft.com/office/officeart/2005/8/layout/orgChart1"/>
    <dgm:cxn modelId="{899B5382-4043-42F6-B9B6-5EC2A11AF595}" type="presParOf" srcId="{4BCFE168-8E5C-4E34-A6D6-EFDFE35C2091}" destId="{8E0ED437-B036-484C-AEB1-2A2A5F884084}" srcOrd="1" destOrd="0" presId="urn:microsoft.com/office/officeart/2005/8/layout/orgChart1"/>
    <dgm:cxn modelId="{5E216A71-0935-46E8-B5BE-2F94F3D55787}" type="presParOf" srcId="{4BCFE168-8E5C-4E34-A6D6-EFDFE35C2091}" destId="{DD3963B8-F53B-4CE8-B791-4FF97CDFC0F2}" srcOrd="2" destOrd="0" presId="urn:microsoft.com/office/officeart/2005/8/layout/orgChart1"/>
    <dgm:cxn modelId="{1EF51390-02D7-444C-8CFE-268542BF66DF}" type="presParOf" srcId="{455FA2C0-D711-4E04-8B43-E325BB0D231D}" destId="{BAD19897-E0DD-42BC-980C-78C5A6A59DD1}" srcOrd="2" destOrd="0" presId="urn:microsoft.com/office/officeart/2005/8/layout/orgChart1"/>
    <dgm:cxn modelId="{F9F26156-5214-4A7F-AD70-6442FC6BD6CB}" type="presParOf" srcId="{D707482C-A1D1-4437-AFF0-1FD8CCF18B2A}" destId="{997C0D83-5767-4F01-A5CC-18F87072C37D}" srcOrd="2" destOrd="0" presId="urn:microsoft.com/office/officeart/2005/8/layout/orgChart1"/>
    <dgm:cxn modelId="{C74828EE-E590-470A-B605-A0B2E56F5198}" type="presParOf" srcId="{2009757A-9370-454F-A5DE-110DBA085BB5}" destId="{A5948550-7CDE-44B7-AA9A-C563E878D43E}" srcOrd="4" destOrd="0" presId="urn:microsoft.com/office/officeart/2005/8/layout/orgChart1"/>
    <dgm:cxn modelId="{8EFC3E51-9256-435B-AD2C-EB4D7AB8F53D}" type="presParOf" srcId="{2009757A-9370-454F-A5DE-110DBA085BB5}" destId="{04208CF4-5A01-4E8B-8385-731945CB552F}" srcOrd="5" destOrd="0" presId="urn:microsoft.com/office/officeart/2005/8/layout/orgChart1"/>
    <dgm:cxn modelId="{F2279492-61CC-496E-BFCC-C3E11CBFC351}" type="presParOf" srcId="{04208CF4-5A01-4E8B-8385-731945CB552F}" destId="{9DF1979A-771A-4E05-8B06-9FC9DBE1221E}" srcOrd="0" destOrd="0" presId="urn:microsoft.com/office/officeart/2005/8/layout/orgChart1"/>
    <dgm:cxn modelId="{9F64B53A-94AC-4C13-AAF3-45409C52FBFD}" type="presParOf" srcId="{9DF1979A-771A-4E05-8B06-9FC9DBE1221E}" destId="{15530A1B-1591-4DF8-94F3-7EBAA8462F28}" srcOrd="0" destOrd="0" presId="urn:microsoft.com/office/officeart/2005/8/layout/orgChart1"/>
    <dgm:cxn modelId="{2541A52E-1D9C-4B9E-A59A-08479A11CE16}" type="presParOf" srcId="{9DF1979A-771A-4E05-8B06-9FC9DBE1221E}" destId="{9174C149-889D-4ADB-84AE-A81A8296AF23}" srcOrd="1" destOrd="0" presId="urn:microsoft.com/office/officeart/2005/8/layout/orgChart1"/>
    <dgm:cxn modelId="{BB6F44A5-F861-433E-82FF-8955BCEE2971}" type="presParOf" srcId="{04208CF4-5A01-4E8B-8385-731945CB552F}" destId="{FA9BAFC6-72E9-4482-BC28-41E6E52700A7}" srcOrd="1" destOrd="0" presId="urn:microsoft.com/office/officeart/2005/8/layout/orgChart1"/>
    <dgm:cxn modelId="{C315CB14-4FF8-4D1E-B7DE-88479028B9FE}" type="presParOf" srcId="{FA9BAFC6-72E9-4482-BC28-41E6E52700A7}" destId="{01D27CFC-A778-4BFC-825D-4A8E6F1A3010}" srcOrd="0" destOrd="0" presId="urn:microsoft.com/office/officeart/2005/8/layout/orgChart1"/>
    <dgm:cxn modelId="{E0BE1294-7117-4C70-AF87-489D8CA66762}" type="presParOf" srcId="{FA9BAFC6-72E9-4482-BC28-41E6E52700A7}" destId="{8575C2CD-0042-41DA-86D5-A77268944F5D}" srcOrd="1" destOrd="0" presId="urn:microsoft.com/office/officeart/2005/8/layout/orgChart1"/>
    <dgm:cxn modelId="{62B0520D-D2E0-4533-B3C6-636CDF3AFC8C}" type="presParOf" srcId="{8575C2CD-0042-41DA-86D5-A77268944F5D}" destId="{A208F781-E8EB-463C-8F28-17B581120B09}" srcOrd="0" destOrd="0" presId="urn:microsoft.com/office/officeart/2005/8/layout/orgChart1"/>
    <dgm:cxn modelId="{DBD92AEB-D698-46BF-BCE4-EA1BA1B53F45}" type="presParOf" srcId="{A208F781-E8EB-463C-8F28-17B581120B09}" destId="{D65B0C81-FCA9-4192-991F-AA0E08F61AFB}" srcOrd="0" destOrd="0" presId="urn:microsoft.com/office/officeart/2005/8/layout/orgChart1"/>
    <dgm:cxn modelId="{17B2C530-F774-40C2-B233-C3607001F0E6}" type="presParOf" srcId="{A208F781-E8EB-463C-8F28-17B581120B09}" destId="{9F81B356-CFA4-49A4-A59B-6A5DCEC9C20D}" srcOrd="1" destOrd="0" presId="urn:microsoft.com/office/officeart/2005/8/layout/orgChart1"/>
    <dgm:cxn modelId="{2B403DE0-86A0-4069-B9EE-553DD7030594}" type="presParOf" srcId="{8575C2CD-0042-41DA-86D5-A77268944F5D}" destId="{874599AA-2ADF-4F4E-89F4-F6B54A79CC6A}" srcOrd="1" destOrd="0" presId="urn:microsoft.com/office/officeart/2005/8/layout/orgChart1"/>
    <dgm:cxn modelId="{42AF6216-EFE4-4E3F-A606-BECCA6A3CE4B}" type="presParOf" srcId="{8575C2CD-0042-41DA-86D5-A77268944F5D}" destId="{A92423BC-AFED-480E-99E0-E2825BF7FCE5}" srcOrd="2" destOrd="0" presId="urn:microsoft.com/office/officeart/2005/8/layout/orgChart1"/>
    <dgm:cxn modelId="{BA102A55-67D4-4067-B5AD-0DE99FBE8C2C}" type="presParOf" srcId="{FA9BAFC6-72E9-4482-BC28-41E6E52700A7}" destId="{10F830F0-C74E-4574-B04D-3E682C8F8EEC}" srcOrd="2" destOrd="0" presId="urn:microsoft.com/office/officeart/2005/8/layout/orgChart1"/>
    <dgm:cxn modelId="{9792C715-8EFF-4BB6-8392-FC6E7B531A26}" type="presParOf" srcId="{FA9BAFC6-72E9-4482-BC28-41E6E52700A7}" destId="{D8807549-A6FD-4D48-A737-ECA4C6DD230E}" srcOrd="3" destOrd="0" presId="urn:microsoft.com/office/officeart/2005/8/layout/orgChart1"/>
    <dgm:cxn modelId="{D3F684A3-136D-4D49-A86D-432EAC034417}" type="presParOf" srcId="{D8807549-A6FD-4D48-A737-ECA4C6DD230E}" destId="{DF789C7A-386C-4CD1-AA4C-6D097DDD4447}" srcOrd="0" destOrd="0" presId="urn:microsoft.com/office/officeart/2005/8/layout/orgChart1"/>
    <dgm:cxn modelId="{898803C8-3413-425B-A6FD-23CBA35AC10C}" type="presParOf" srcId="{DF789C7A-386C-4CD1-AA4C-6D097DDD4447}" destId="{827FEA3C-908D-439C-8E3D-0AF5F9B074C9}" srcOrd="0" destOrd="0" presId="urn:microsoft.com/office/officeart/2005/8/layout/orgChart1"/>
    <dgm:cxn modelId="{1A715701-DA99-4F60-A693-FC1F93138593}" type="presParOf" srcId="{DF789C7A-386C-4CD1-AA4C-6D097DDD4447}" destId="{7F6F6B66-ACC0-4AEC-A6AA-C4972622396F}" srcOrd="1" destOrd="0" presId="urn:microsoft.com/office/officeart/2005/8/layout/orgChart1"/>
    <dgm:cxn modelId="{6EB00D22-B54A-4152-9F9F-014F28478DC7}" type="presParOf" srcId="{D8807549-A6FD-4D48-A737-ECA4C6DD230E}" destId="{7BFDE07E-0CC4-4359-B0A2-337AE5621317}" srcOrd="1" destOrd="0" presId="urn:microsoft.com/office/officeart/2005/8/layout/orgChart1"/>
    <dgm:cxn modelId="{47A0AEF9-03EA-4C98-AAB3-74CB4F2D9FCD}" type="presParOf" srcId="{7BFDE07E-0CC4-4359-B0A2-337AE5621317}" destId="{DC9ECE84-F0C5-46A6-BBD3-3704AA5B12BA}" srcOrd="0" destOrd="0" presId="urn:microsoft.com/office/officeart/2005/8/layout/orgChart1"/>
    <dgm:cxn modelId="{1C6F236B-27BF-45E0-9D53-803ABED5AF3E}" type="presParOf" srcId="{7BFDE07E-0CC4-4359-B0A2-337AE5621317}" destId="{F39B93E8-AC5E-406D-8B88-4EACBE1FF3E5}" srcOrd="1" destOrd="0" presId="urn:microsoft.com/office/officeart/2005/8/layout/orgChart1"/>
    <dgm:cxn modelId="{73788DA4-165E-4C54-8E1B-EEA89514C5BA}" type="presParOf" srcId="{F39B93E8-AC5E-406D-8B88-4EACBE1FF3E5}" destId="{002A4A05-4F41-47A6-A8FA-B5F5063B3428}" srcOrd="0" destOrd="0" presId="urn:microsoft.com/office/officeart/2005/8/layout/orgChart1"/>
    <dgm:cxn modelId="{61132803-4AA7-4AEA-AFE6-8AFDFB8852F5}" type="presParOf" srcId="{002A4A05-4F41-47A6-A8FA-B5F5063B3428}" destId="{015BF3EE-BD05-4D24-9743-DA00FA3DF9C5}" srcOrd="0" destOrd="0" presId="urn:microsoft.com/office/officeart/2005/8/layout/orgChart1"/>
    <dgm:cxn modelId="{C0D73B7E-3F86-4B80-A0B4-365BC771C24B}" type="presParOf" srcId="{002A4A05-4F41-47A6-A8FA-B5F5063B3428}" destId="{CCC963D7-1ED0-4329-A87B-9136A71D5D5B}" srcOrd="1" destOrd="0" presId="urn:microsoft.com/office/officeart/2005/8/layout/orgChart1"/>
    <dgm:cxn modelId="{8AA5B7D6-E420-46CB-AF69-6349C428DDBE}" type="presParOf" srcId="{F39B93E8-AC5E-406D-8B88-4EACBE1FF3E5}" destId="{D9EADC7B-381C-4CB6-A792-238D52E250F5}" srcOrd="1" destOrd="0" presId="urn:microsoft.com/office/officeart/2005/8/layout/orgChart1"/>
    <dgm:cxn modelId="{ECD4148F-DB9A-40A1-A5B0-FA944D0FAF3B}" type="presParOf" srcId="{F39B93E8-AC5E-406D-8B88-4EACBE1FF3E5}" destId="{1A076C67-6AC1-4280-984B-551BFE8F911B}" srcOrd="2" destOrd="0" presId="urn:microsoft.com/office/officeart/2005/8/layout/orgChart1"/>
    <dgm:cxn modelId="{EADE1C8E-CECC-4337-83A3-FDC725697663}" type="presParOf" srcId="{7BFDE07E-0CC4-4359-B0A2-337AE5621317}" destId="{2A262261-4ACF-43A4-8170-5A7537D57AF1}" srcOrd="2" destOrd="0" presId="urn:microsoft.com/office/officeart/2005/8/layout/orgChart1"/>
    <dgm:cxn modelId="{6F343E27-8BEB-4E29-B43E-BFAEEBED3448}" type="presParOf" srcId="{7BFDE07E-0CC4-4359-B0A2-337AE5621317}" destId="{3C195DE9-EFDB-4AD9-9AF8-D5D71788B286}" srcOrd="3" destOrd="0" presId="urn:microsoft.com/office/officeart/2005/8/layout/orgChart1"/>
    <dgm:cxn modelId="{550C64EC-B519-437B-B29D-00DD39DEE15E}" type="presParOf" srcId="{3C195DE9-EFDB-4AD9-9AF8-D5D71788B286}" destId="{8B4148D3-814B-4448-AD76-6035EE40EEC7}" srcOrd="0" destOrd="0" presId="urn:microsoft.com/office/officeart/2005/8/layout/orgChart1"/>
    <dgm:cxn modelId="{5ADE4974-C565-4328-BA75-13E0FD513462}" type="presParOf" srcId="{8B4148D3-814B-4448-AD76-6035EE40EEC7}" destId="{9FBB4924-F24B-404F-8153-E930E324CCF2}" srcOrd="0" destOrd="0" presId="urn:microsoft.com/office/officeart/2005/8/layout/orgChart1"/>
    <dgm:cxn modelId="{C42A2083-E20F-45DA-9896-45EFB89A253D}" type="presParOf" srcId="{8B4148D3-814B-4448-AD76-6035EE40EEC7}" destId="{D91B68B1-818F-4169-AC04-0071F5B5A318}" srcOrd="1" destOrd="0" presId="urn:microsoft.com/office/officeart/2005/8/layout/orgChart1"/>
    <dgm:cxn modelId="{B3A78F17-6E4D-4D49-A6D8-CB1948DFDA0A}" type="presParOf" srcId="{3C195DE9-EFDB-4AD9-9AF8-D5D71788B286}" destId="{EA0FEBD7-F98E-4F9A-BEA0-80CA9685E6ED}" srcOrd="1" destOrd="0" presId="urn:microsoft.com/office/officeart/2005/8/layout/orgChart1"/>
    <dgm:cxn modelId="{D621D946-938A-4855-AE16-5BE2A1AD0A1B}" type="presParOf" srcId="{3C195DE9-EFDB-4AD9-9AF8-D5D71788B286}" destId="{F9FFA1DE-DF58-4BFC-8091-74C632D64425}" srcOrd="2" destOrd="0" presId="urn:microsoft.com/office/officeart/2005/8/layout/orgChart1"/>
    <dgm:cxn modelId="{7A8B4F4B-BB8A-41DE-9383-1B529835D29F}" type="presParOf" srcId="{7BFDE07E-0CC4-4359-B0A2-337AE5621317}" destId="{0D4481A1-F222-4347-8869-9E4AB87D378A}" srcOrd="4" destOrd="0" presId="urn:microsoft.com/office/officeart/2005/8/layout/orgChart1"/>
    <dgm:cxn modelId="{42DE034D-9E5F-4C4B-AB70-08D10C130676}" type="presParOf" srcId="{7BFDE07E-0CC4-4359-B0A2-337AE5621317}" destId="{2516C64E-F7B2-4B1B-B157-2F5F2C9EC1B1}" srcOrd="5" destOrd="0" presId="urn:microsoft.com/office/officeart/2005/8/layout/orgChart1"/>
    <dgm:cxn modelId="{3F95DBD6-881E-489E-8A70-3064E3CED302}" type="presParOf" srcId="{2516C64E-F7B2-4B1B-B157-2F5F2C9EC1B1}" destId="{E10A7039-FB29-4C00-8842-736BD52F6027}" srcOrd="0" destOrd="0" presId="urn:microsoft.com/office/officeart/2005/8/layout/orgChart1"/>
    <dgm:cxn modelId="{74A95C35-9890-4A7D-B913-B941D1372858}" type="presParOf" srcId="{E10A7039-FB29-4C00-8842-736BD52F6027}" destId="{675B309B-0656-4D4F-BD39-54D5208040C1}" srcOrd="0" destOrd="0" presId="urn:microsoft.com/office/officeart/2005/8/layout/orgChart1"/>
    <dgm:cxn modelId="{AA8F56F2-B20D-494C-B040-90DF0AA7DE2D}" type="presParOf" srcId="{E10A7039-FB29-4C00-8842-736BD52F6027}" destId="{783BEBA3-A436-4227-9F83-52819362B8C9}" srcOrd="1" destOrd="0" presId="urn:microsoft.com/office/officeart/2005/8/layout/orgChart1"/>
    <dgm:cxn modelId="{31E3C2A4-49BE-4C5C-B316-84626859C082}" type="presParOf" srcId="{2516C64E-F7B2-4B1B-B157-2F5F2C9EC1B1}" destId="{8D8B5EE0-8F7B-4096-B161-FC8E8E9E2294}" srcOrd="1" destOrd="0" presId="urn:microsoft.com/office/officeart/2005/8/layout/orgChart1"/>
    <dgm:cxn modelId="{BA594118-5860-4219-9C06-D5A943ED2817}" type="presParOf" srcId="{2516C64E-F7B2-4B1B-B157-2F5F2C9EC1B1}" destId="{DFD8BD14-26A1-4F65-9111-37252636C936}" srcOrd="2" destOrd="0" presId="urn:microsoft.com/office/officeart/2005/8/layout/orgChart1"/>
    <dgm:cxn modelId="{ACBF86BC-5A63-4488-907D-2DE7FF4DBFEE}" type="presParOf" srcId="{D8807549-A6FD-4D48-A737-ECA4C6DD230E}" destId="{B8D35A6B-22C8-4B9B-849E-CF7BE96EAD99}" srcOrd="2" destOrd="0" presId="urn:microsoft.com/office/officeart/2005/8/layout/orgChart1"/>
    <dgm:cxn modelId="{80A762F2-0D43-4B32-B32B-A865EE96E195}" type="presParOf" srcId="{FA9BAFC6-72E9-4482-BC28-41E6E52700A7}" destId="{83C19571-538D-4499-A6FF-7A142820DF72}" srcOrd="4" destOrd="0" presId="urn:microsoft.com/office/officeart/2005/8/layout/orgChart1"/>
    <dgm:cxn modelId="{C7D2EC09-9179-4E95-8585-A6C66C0FEF8B}" type="presParOf" srcId="{FA9BAFC6-72E9-4482-BC28-41E6E52700A7}" destId="{8E551D6D-9119-46D9-A90F-5681361FD3DC}" srcOrd="5" destOrd="0" presId="urn:microsoft.com/office/officeart/2005/8/layout/orgChart1"/>
    <dgm:cxn modelId="{0DB46306-E4D0-4F1F-B962-746040A76E18}" type="presParOf" srcId="{8E551D6D-9119-46D9-A90F-5681361FD3DC}" destId="{CF8F032C-1B2E-454E-8E88-3F9BAE39E1C4}" srcOrd="0" destOrd="0" presId="urn:microsoft.com/office/officeart/2005/8/layout/orgChart1"/>
    <dgm:cxn modelId="{EE2388A3-701D-43E2-BB22-06CAB0DE5D59}" type="presParOf" srcId="{CF8F032C-1B2E-454E-8E88-3F9BAE39E1C4}" destId="{FF176821-5835-4460-883E-DB22D723B77A}" srcOrd="0" destOrd="0" presId="urn:microsoft.com/office/officeart/2005/8/layout/orgChart1"/>
    <dgm:cxn modelId="{37362DEE-C711-4D81-9C46-8384616174B2}" type="presParOf" srcId="{CF8F032C-1B2E-454E-8E88-3F9BAE39E1C4}" destId="{DA6168AF-AFA0-403C-808C-1DCA25E08A19}" srcOrd="1" destOrd="0" presId="urn:microsoft.com/office/officeart/2005/8/layout/orgChart1"/>
    <dgm:cxn modelId="{C20D7CAA-B0CA-4230-83D4-8BD2AC186907}" type="presParOf" srcId="{8E551D6D-9119-46D9-A90F-5681361FD3DC}" destId="{A3B0F715-7B17-4E18-B1F4-04081806542E}" srcOrd="1" destOrd="0" presId="urn:microsoft.com/office/officeart/2005/8/layout/orgChart1"/>
    <dgm:cxn modelId="{BF18DDDA-9662-4F9E-86B7-6BC9E9FC983F}" type="presParOf" srcId="{A3B0F715-7B17-4E18-B1F4-04081806542E}" destId="{095EAB09-16E8-4B8B-B347-5CB3CF0FE255}" srcOrd="0" destOrd="0" presId="urn:microsoft.com/office/officeart/2005/8/layout/orgChart1"/>
    <dgm:cxn modelId="{5B18D89A-339F-4DA7-91F4-88AB40DF0AF8}" type="presParOf" srcId="{A3B0F715-7B17-4E18-B1F4-04081806542E}" destId="{40BD55C4-1231-4317-B25D-072909EA21E5}" srcOrd="1" destOrd="0" presId="urn:microsoft.com/office/officeart/2005/8/layout/orgChart1"/>
    <dgm:cxn modelId="{4550A6D8-392E-4428-AC13-BBFC148FE43D}" type="presParOf" srcId="{40BD55C4-1231-4317-B25D-072909EA21E5}" destId="{BC50D366-A168-4ACB-BCF9-FF87676101FF}" srcOrd="0" destOrd="0" presId="urn:microsoft.com/office/officeart/2005/8/layout/orgChart1"/>
    <dgm:cxn modelId="{C2A3C4E8-B3CD-42D7-9E36-B5282BFD56C1}" type="presParOf" srcId="{BC50D366-A168-4ACB-BCF9-FF87676101FF}" destId="{E55A587D-5C10-4505-8456-833E5C83386B}" srcOrd="0" destOrd="0" presId="urn:microsoft.com/office/officeart/2005/8/layout/orgChart1"/>
    <dgm:cxn modelId="{4BE0AF70-B40D-4C1F-A69F-07000D607FE1}" type="presParOf" srcId="{BC50D366-A168-4ACB-BCF9-FF87676101FF}" destId="{0F7F5167-C808-4494-91AB-1FB34C00C7DA}" srcOrd="1" destOrd="0" presId="urn:microsoft.com/office/officeart/2005/8/layout/orgChart1"/>
    <dgm:cxn modelId="{9748EDD6-AFDC-48D1-9F1F-C9F84F3C85D6}" type="presParOf" srcId="{40BD55C4-1231-4317-B25D-072909EA21E5}" destId="{93442FE5-538A-49B0-A0A8-0277AD221FD6}" srcOrd="1" destOrd="0" presId="urn:microsoft.com/office/officeart/2005/8/layout/orgChart1"/>
    <dgm:cxn modelId="{CCB94324-17FB-4B5B-A1D3-C802EE58709E}" type="presParOf" srcId="{40BD55C4-1231-4317-B25D-072909EA21E5}" destId="{C12FAF4E-BA86-418D-B357-1F81619C7A7D}" srcOrd="2" destOrd="0" presId="urn:microsoft.com/office/officeart/2005/8/layout/orgChart1"/>
    <dgm:cxn modelId="{7C1326DF-EDE0-4654-9672-77F94A37F20F}" type="presParOf" srcId="{A3B0F715-7B17-4E18-B1F4-04081806542E}" destId="{03597746-8945-49E5-B3D9-6355003B2F35}" srcOrd="2" destOrd="0" presId="urn:microsoft.com/office/officeart/2005/8/layout/orgChart1"/>
    <dgm:cxn modelId="{89E85358-774A-4510-BE95-7B9909A3652A}" type="presParOf" srcId="{A3B0F715-7B17-4E18-B1F4-04081806542E}" destId="{37083C0B-1B50-4D3C-A90E-5DE50D2E6A18}" srcOrd="3" destOrd="0" presId="urn:microsoft.com/office/officeart/2005/8/layout/orgChart1"/>
    <dgm:cxn modelId="{76057691-D048-436B-B091-88026503A5E7}" type="presParOf" srcId="{37083C0B-1B50-4D3C-A90E-5DE50D2E6A18}" destId="{2247C864-9CF4-44B5-9A63-5DB4364F9E2B}" srcOrd="0" destOrd="0" presId="urn:microsoft.com/office/officeart/2005/8/layout/orgChart1"/>
    <dgm:cxn modelId="{5CC84123-EF27-490E-B1EF-4D195B072CE8}" type="presParOf" srcId="{2247C864-9CF4-44B5-9A63-5DB4364F9E2B}" destId="{4AD1E500-E830-4BC1-A755-47B9196BEE15}" srcOrd="0" destOrd="0" presId="urn:microsoft.com/office/officeart/2005/8/layout/orgChart1"/>
    <dgm:cxn modelId="{8574EE3E-181B-4092-B949-13B502263E14}" type="presParOf" srcId="{2247C864-9CF4-44B5-9A63-5DB4364F9E2B}" destId="{0321B914-34E9-4626-83E1-1889CD606B77}" srcOrd="1" destOrd="0" presId="urn:microsoft.com/office/officeart/2005/8/layout/orgChart1"/>
    <dgm:cxn modelId="{BCFFBCF0-5CF2-4181-8738-9FE228E94C53}" type="presParOf" srcId="{37083C0B-1B50-4D3C-A90E-5DE50D2E6A18}" destId="{6591BFDB-A1AA-46CE-B8CF-BD6D3732FD77}" srcOrd="1" destOrd="0" presId="urn:microsoft.com/office/officeart/2005/8/layout/orgChart1"/>
    <dgm:cxn modelId="{3D30CB57-1415-4531-90D2-FFB08BF20737}" type="presParOf" srcId="{37083C0B-1B50-4D3C-A90E-5DE50D2E6A18}" destId="{7E17CAE5-F6B8-4D71-9844-FD20EBFDC313}" srcOrd="2" destOrd="0" presId="urn:microsoft.com/office/officeart/2005/8/layout/orgChart1"/>
    <dgm:cxn modelId="{701A2F38-3F80-4E3B-A463-F5B0C498D0BA}" type="presParOf" srcId="{A3B0F715-7B17-4E18-B1F4-04081806542E}" destId="{110DD045-0423-437E-861A-6AC82570A6FD}" srcOrd="4" destOrd="0" presId="urn:microsoft.com/office/officeart/2005/8/layout/orgChart1"/>
    <dgm:cxn modelId="{08499B81-23ED-4C59-8799-DB2D0D1EBA90}" type="presParOf" srcId="{A3B0F715-7B17-4E18-B1F4-04081806542E}" destId="{D0707F9C-6D14-4310-A3DF-8DE347129D7D}" srcOrd="5" destOrd="0" presId="urn:microsoft.com/office/officeart/2005/8/layout/orgChart1"/>
    <dgm:cxn modelId="{551060E4-43CB-4F2E-9141-E1810140084C}" type="presParOf" srcId="{D0707F9C-6D14-4310-A3DF-8DE347129D7D}" destId="{DE7492FC-0430-4262-B68A-33C8DE58B6E1}" srcOrd="0" destOrd="0" presId="urn:microsoft.com/office/officeart/2005/8/layout/orgChart1"/>
    <dgm:cxn modelId="{5FF3610C-484F-4032-B6EA-65E76ED8F8CB}" type="presParOf" srcId="{DE7492FC-0430-4262-B68A-33C8DE58B6E1}" destId="{BC1018AC-3223-4C41-BB10-F392547963C6}" srcOrd="0" destOrd="0" presId="urn:microsoft.com/office/officeart/2005/8/layout/orgChart1"/>
    <dgm:cxn modelId="{20353D24-9152-441C-A847-81FA376FEBFB}" type="presParOf" srcId="{DE7492FC-0430-4262-B68A-33C8DE58B6E1}" destId="{8E6FC331-7348-4514-8E5C-F99F799117F5}" srcOrd="1" destOrd="0" presId="urn:microsoft.com/office/officeart/2005/8/layout/orgChart1"/>
    <dgm:cxn modelId="{E6B6DDC2-9156-4479-B53D-00A26A81EB77}" type="presParOf" srcId="{D0707F9C-6D14-4310-A3DF-8DE347129D7D}" destId="{5E0095E5-CE3C-45E3-B184-D1878A7454FC}" srcOrd="1" destOrd="0" presId="urn:microsoft.com/office/officeart/2005/8/layout/orgChart1"/>
    <dgm:cxn modelId="{35F430F8-11BA-450F-99F0-48F3AD06C219}" type="presParOf" srcId="{D0707F9C-6D14-4310-A3DF-8DE347129D7D}" destId="{9BB0BD1A-9E4B-450C-9505-F834837C7786}" srcOrd="2" destOrd="0" presId="urn:microsoft.com/office/officeart/2005/8/layout/orgChart1"/>
    <dgm:cxn modelId="{54E76959-1E2E-4638-BCC2-AFDEFDE1CB6E}" type="presParOf" srcId="{8E551D6D-9119-46D9-A90F-5681361FD3DC}" destId="{1F979425-5BF3-4589-8489-883BAD1AAB90}" srcOrd="2" destOrd="0" presId="urn:microsoft.com/office/officeart/2005/8/layout/orgChart1"/>
    <dgm:cxn modelId="{1111C14F-7138-4D15-8EC4-62054189A743}" type="presParOf" srcId="{04208CF4-5A01-4E8B-8385-731945CB552F}" destId="{7C24C604-A45B-4CCF-871B-5C0A08167C0F}" srcOrd="2" destOrd="0" presId="urn:microsoft.com/office/officeart/2005/8/layout/orgChart1"/>
    <dgm:cxn modelId="{D379ABA4-213B-43C6-9B3C-82FC68C78D56}" type="presParOf" srcId="{2009757A-9370-454F-A5DE-110DBA085BB5}" destId="{8ED7697E-1FE6-485F-9F36-6FFFEC93B115}" srcOrd="6" destOrd="0" presId="urn:microsoft.com/office/officeart/2005/8/layout/orgChart1"/>
    <dgm:cxn modelId="{915AE408-505A-4FAF-9873-5B1F0AB91192}" type="presParOf" srcId="{2009757A-9370-454F-A5DE-110DBA085BB5}" destId="{EF88AECD-7F5E-4DD1-BCD2-B049232780AB}" srcOrd="7" destOrd="0" presId="urn:microsoft.com/office/officeart/2005/8/layout/orgChart1"/>
    <dgm:cxn modelId="{1F09D094-3FC6-4619-961F-3ECE89AC578B}" type="presParOf" srcId="{EF88AECD-7F5E-4DD1-BCD2-B049232780AB}" destId="{06E59713-C59B-40AB-9E4D-658BCAA6CC98}" srcOrd="0" destOrd="0" presId="urn:microsoft.com/office/officeart/2005/8/layout/orgChart1"/>
    <dgm:cxn modelId="{BE0FB9B0-C793-40DF-8963-D9F7958236CE}" type="presParOf" srcId="{06E59713-C59B-40AB-9E4D-658BCAA6CC98}" destId="{E96943B4-499A-4250-A0F4-56DAF15DE38B}" srcOrd="0" destOrd="0" presId="urn:microsoft.com/office/officeart/2005/8/layout/orgChart1"/>
    <dgm:cxn modelId="{BF2154D0-BABF-4F4E-BDAC-551D31A5582B}" type="presParOf" srcId="{06E59713-C59B-40AB-9E4D-658BCAA6CC98}" destId="{A753142F-E8B5-4259-A684-EBA59DFCE345}" srcOrd="1" destOrd="0" presId="urn:microsoft.com/office/officeart/2005/8/layout/orgChart1"/>
    <dgm:cxn modelId="{BB946379-40C8-4563-8103-BFB44129DD99}" type="presParOf" srcId="{EF88AECD-7F5E-4DD1-BCD2-B049232780AB}" destId="{5EBC5003-5E04-4E56-BFFE-77C9C71A4A57}" srcOrd="1" destOrd="0" presId="urn:microsoft.com/office/officeart/2005/8/layout/orgChart1"/>
    <dgm:cxn modelId="{E9CFDCC6-5A1B-44AE-912C-5ED663FB4DA6}" type="presParOf" srcId="{5EBC5003-5E04-4E56-BFFE-77C9C71A4A57}" destId="{BA96F090-C9A9-4288-B5B3-7A437BC0F6A1}" srcOrd="0" destOrd="0" presId="urn:microsoft.com/office/officeart/2005/8/layout/orgChart1"/>
    <dgm:cxn modelId="{8B1A3520-3B0A-46DA-B302-C354E87E910E}" type="presParOf" srcId="{5EBC5003-5E04-4E56-BFFE-77C9C71A4A57}" destId="{AA0F57EC-353B-4F16-A6BC-1146106ABAC0}" srcOrd="1" destOrd="0" presId="urn:microsoft.com/office/officeart/2005/8/layout/orgChart1"/>
    <dgm:cxn modelId="{700FEF40-ABCF-4FBB-94E8-71AC01CCF2D2}" type="presParOf" srcId="{AA0F57EC-353B-4F16-A6BC-1146106ABAC0}" destId="{7B4BF1F4-9D2B-4FC6-9B26-FA6C0DA6CDB9}" srcOrd="0" destOrd="0" presId="urn:microsoft.com/office/officeart/2005/8/layout/orgChart1"/>
    <dgm:cxn modelId="{53DADB21-BB26-42B2-BEAE-F1F05C92B4F5}" type="presParOf" srcId="{7B4BF1F4-9D2B-4FC6-9B26-FA6C0DA6CDB9}" destId="{0F361451-17DD-4EAD-9975-466CF311C88F}" srcOrd="0" destOrd="0" presId="urn:microsoft.com/office/officeart/2005/8/layout/orgChart1"/>
    <dgm:cxn modelId="{ED1FC730-51E9-4E8C-8B1C-97AE24E2D9A8}" type="presParOf" srcId="{7B4BF1F4-9D2B-4FC6-9B26-FA6C0DA6CDB9}" destId="{1BBD8217-E5B3-4135-9D11-8E04D46C5C28}" srcOrd="1" destOrd="0" presId="urn:microsoft.com/office/officeart/2005/8/layout/orgChart1"/>
    <dgm:cxn modelId="{7963209D-9C69-42BC-8EE3-AE4444BE2D5E}" type="presParOf" srcId="{AA0F57EC-353B-4F16-A6BC-1146106ABAC0}" destId="{2F041D6B-5658-48B1-B386-4148621442E4}" srcOrd="1" destOrd="0" presId="urn:microsoft.com/office/officeart/2005/8/layout/orgChart1"/>
    <dgm:cxn modelId="{67B79F33-C8A4-4C86-8082-DE369314236E}" type="presParOf" srcId="{2F041D6B-5658-48B1-B386-4148621442E4}" destId="{A39A878B-0146-45DC-8509-2C1E651C1891}" srcOrd="0" destOrd="0" presId="urn:microsoft.com/office/officeart/2005/8/layout/orgChart1"/>
    <dgm:cxn modelId="{C8F4831E-BE8D-4B76-AB87-78AC12B59D63}" type="presParOf" srcId="{2F041D6B-5658-48B1-B386-4148621442E4}" destId="{617E00A4-71A8-49D3-B433-26B59E46E721}" srcOrd="1" destOrd="0" presId="urn:microsoft.com/office/officeart/2005/8/layout/orgChart1"/>
    <dgm:cxn modelId="{8AED8F55-0DC1-4635-A4B2-0680FB17A1F4}" type="presParOf" srcId="{617E00A4-71A8-49D3-B433-26B59E46E721}" destId="{480BB954-E438-46C3-B609-5194583E6362}" srcOrd="0" destOrd="0" presId="urn:microsoft.com/office/officeart/2005/8/layout/orgChart1"/>
    <dgm:cxn modelId="{13732FE7-C415-4B1F-BACD-2CEFEE355CF4}" type="presParOf" srcId="{480BB954-E438-46C3-B609-5194583E6362}" destId="{7D19A28D-C81F-4B36-973C-CC54275CB5A8}" srcOrd="0" destOrd="0" presId="urn:microsoft.com/office/officeart/2005/8/layout/orgChart1"/>
    <dgm:cxn modelId="{02968410-044B-42F1-B928-C2C376F4D0CD}" type="presParOf" srcId="{480BB954-E438-46C3-B609-5194583E6362}" destId="{D09C8883-0722-454D-A02A-998B5D495265}" srcOrd="1" destOrd="0" presId="urn:microsoft.com/office/officeart/2005/8/layout/orgChart1"/>
    <dgm:cxn modelId="{6A6694D0-9EBA-4E87-A4BB-6FD88181DD8E}" type="presParOf" srcId="{617E00A4-71A8-49D3-B433-26B59E46E721}" destId="{6ED74A85-553D-4356-88BE-AB5661DE74A9}" srcOrd="1" destOrd="0" presId="urn:microsoft.com/office/officeart/2005/8/layout/orgChart1"/>
    <dgm:cxn modelId="{965A84CD-8B3F-49BC-9448-448E3B654973}" type="presParOf" srcId="{617E00A4-71A8-49D3-B433-26B59E46E721}" destId="{C693784C-4945-4682-8EFB-C8877871627A}" srcOrd="2" destOrd="0" presId="urn:microsoft.com/office/officeart/2005/8/layout/orgChart1"/>
    <dgm:cxn modelId="{F5D1B1FE-C2E7-436D-B645-760D129B66B1}" type="presParOf" srcId="{2F041D6B-5658-48B1-B386-4148621442E4}" destId="{E997D8F3-D126-480D-A451-EA76C38D1793}" srcOrd="2" destOrd="0" presId="urn:microsoft.com/office/officeart/2005/8/layout/orgChart1"/>
    <dgm:cxn modelId="{6A54CC3E-92D9-4C7B-8B82-6D06BF1739A6}" type="presParOf" srcId="{2F041D6B-5658-48B1-B386-4148621442E4}" destId="{1C6F46D2-C9A7-41C2-897E-6B5D109DCE11}" srcOrd="3" destOrd="0" presId="urn:microsoft.com/office/officeart/2005/8/layout/orgChart1"/>
    <dgm:cxn modelId="{86D3EA2D-4F3F-44BA-AC39-88C54BDA2BC5}" type="presParOf" srcId="{1C6F46D2-C9A7-41C2-897E-6B5D109DCE11}" destId="{01F2D444-F0CC-4F45-9D15-0D08692A668D}" srcOrd="0" destOrd="0" presId="urn:microsoft.com/office/officeart/2005/8/layout/orgChart1"/>
    <dgm:cxn modelId="{4750CF17-4C60-4386-AF8E-2224EA872A08}" type="presParOf" srcId="{01F2D444-F0CC-4F45-9D15-0D08692A668D}" destId="{88A4DF8C-26CA-4A23-A646-1AAD59C75552}" srcOrd="0" destOrd="0" presId="urn:microsoft.com/office/officeart/2005/8/layout/orgChart1"/>
    <dgm:cxn modelId="{01B9D040-7288-444F-B991-736D0C0A9757}" type="presParOf" srcId="{01F2D444-F0CC-4F45-9D15-0D08692A668D}" destId="{797EB696-16E9-4BD3-B84A-8D53F1C95839}" srcOrd="1" destOrd="0" presId="urn:microsoft.com/office/officeart/2005/8/layout/orgChart1"/>
    <dgm:cxn modelId="{FBD4BB30-8757-4218-B24F-6274C1833CFC}" type="presParOf" srcId="{1C6F46D2-C9A7-41C2-897E-6B5D109DCE11}" destId="{AC315F38-9B80-4831-8B3A-4773A193085D}" srcOrd="1" destOrd="0" presId="urn:microsoft.com/office/officeart/2005/8/layout/orgChart1"/>
    <dgm:cxn modelId="{7A0AA90A-B727-4FD5-8494-FEA5A7799FBB}" type="presParOf" srcId="{1C6F46D2-C9A7-41C2-897E-6B5D109DCE11}" destId="{CC9CDFB8-76EE-4E65-B7CA-FBF806B93B9E}" srcOrd="2" destOrd="0" presId="urn:microsoft.com/office/officeart/2005/8/layout/orgChart1"/>
    <dgm:cxn modelId="{EA7930DE-4C8F-4ED8-876A-7D07768E0A11}" type="presParOf" srcId="{2F041D6B-5658-48B1-B386-4148621442E4}" destId="{0EF813DD-9D37-48C8-BBBC-00062E475CA5}" srcOrd="4" destOrd="0" presId="urn:microsoft.com/office/officeart/2005/8/layout/orgChart1"/>
    <dgm:cxn modelId="{8857F7F9-EFF6-4A01-ABE4-D7ABCBAECCFC}" type="presParOf" srcId="{2F041D6B-5658-48B1-B386-4148621442E4}" destId="{EAE176D6-12F1-45F0-9B4F-6793722065F4}" srcOrd="5" destOrd="0" presId="urn:microsoft.com/office/officeart/2005/8/layout/orgChart1"/>
    <dgm:cxn modelId="{94653622-F248-4F3A-BB92-A42215732A17}" type="presParOf" srcId="{EAE176D6-12F1-45F0-9B4F-6793722065F4}" destId="{48763C02-5E11-4084-8925-C50B25B8F853}" srcOrd="0" destOrd="0" presId="urn:microsoft.com/office/officeart/2005/8/layout/orgChart1"/>
    <dgm:cxn modelId="{9ADCD0A6-074D-452B-9967-8F51C3EE7632}" type="presParOf" srcId="{48763C02-5E11-4084-8925-C50B25B8F853}" destId="{5708A16A-4EDF-4D38-8A0F-552C78DDC72F}" srcOrd="0" destOrd="0" presId="urn:microsoft.com/office/officeart/2005/8/layout/orgChart1"/>
    <dgm:cxn modelId="{41431647-A4B9-4B49-BDBB-B266254DF595}" type="presParOf" srcId="{48763C02-5E11-4084-8925-C50B25B8F853}" destId="{B0A9A296-51E4-4E1F-AF0E-D1D583D529ED}" srcOrd="1" destOrd="0" presId="urn:microsoft.com/office/officeart/2005/8/layout/orgChart1"/>
    <dgm:cxn modelId="{B2BB2DE8-B611-4F67-BEEE-426BC84DE56E}" type="presParOf" srcId="{EAE176D6-12F1-45F0-9B4F-6793722065F4}" destId="{F29D9C35-1C77-413E-8C57-F8BD27A9DA89}" srcOrd="1" destOrd="0" presId="urn:microsoft.com/office/officeart/2005/8/layout/orgChart1"/>
    <dgm:cxn modelId="{03E4D5A3-15A7-4ED6-8F8D-1DAEBA6FB78A}" type="presParOf" srcId="{EAE176D6-12F1-45F0-9B4F-6793722065F4}" destId="{BC945C92-A899-43D2-A4BB-BF7FED7E879A}" srcOrd="2" destOrd="0" presId="urn:microsoft.com/office/officeart/2005/8/layout/orgChart1"/>
    <dgm:cxn modelId="{5D76ECC4-7F5C-4A1D-B2D0-41B133A9E8FD}" type="presParOf" srcId="{AA0F57EC-353B-4F16-A6BC-1146106ABAC0}" destId="{60BF3F58-EB0A-45AC-A2CE-EDA12BC5730C}" srcOrd="2" destOrd="0" presId="urn:microsoft.com/office/officeart/2005/8/layout/orgChart1"/>
    <dgm:cxn modelId="{C41650CE-FCBF-473E-A80D-104464628F6C}" type="presParOf" srcId="{5EBC5003-5E04-4E56-BFFE-77C9C71A4A57}" destId="{510C575C-49A5-4324-9D24-18528A08DAE9}" srcOrd="2" destOrd="0" presId="urn:microsoft.com/office/officeart/2005/8/layout/orgChart1"/>
    <dgm:cxn modelId="{ABCA1D20-FCFA-4C1B-B251-FC806B8D2115}" type="presParOf" srcId="{5EBC5003-5E04-4E56-BFFE-77C9C71A4A57}" destId="{341D80B3-2659-4907-B3A4-D41877DF806C}" srcOrd="3" destOrd="0" presId="urn:microsoft.com/office/officeart/2005/8/layout/orgChart1"/>
    <dgm:cxn modelId="{7ABC508C-E16C-4FD2-AF4D-C884640C830C}" type="presParOf" srcId="{341D80B3-2659-4907-B3A4-D41877DF806C}" destId="{6D49896D-7673-49CC-A0A2-9EC4A5F36E10}" srcOrd="0" destOrd="0" presId="urn:microsoft.com/office/officeart/2005/8/layout/orgChart1"/>
    <dgm:cxn modelId="{436A1CC2-7FAC-47D9-A463-780FF3A21A44}" type="presParOf" srcId="{6D49896D-7673-49CC-A0A2-9EC4A5F36E10}" destId="{ACD2263F-00A8-475D-9DF3-8CED8F624D62}" srcOrd="0" destOrd="0" presId="urn:microsoft.com/office/officeart/2005/8/layout/orgChart1"/>
    <dgm:cxn modelId="{88B49681-FF75-41B9-9271-D43009D417A7}" type="presParOf" srcId="{6D49896D-7673-49CC-A0A2-9EC4A5F36E10}" destId="{A5EF73A1-4207-4670-834B-93BD39DC4C0C}" srcOrd="1" destOrd="0" presId="urn:microsoft.com/office/officeart/2005/8/layout/orgChart1"/>
    <dgm:cxn modelId="{BB85DC4E-DA4D-40ED-ACA2-554606153083}" type="presParOf" srcId="{341D80B3-2659-4907-B3A4-D41877DF806C}" destId="{E1C4142E-AF96-4A3A-AD97-AA5D1B401344}" srcOrd="1" destOrd="0" presId="urn:microsoft.com/office/officeart/2005/8/layout/orgChart1"/>
    <dgm:cxn modelId="{2FB61679-0373-4303-B73F-AA50DF2D7FF8}" type="presParOf" srcId="{E1C4142E-AF96-4A3A-AD97-AA5D1B401344}" destId="{ED46CF19-DC77-4941-8264-63465BB5BA38}" srcOrd="0" destOrd="0" presId="urn:microsoft.com/office/officeart/2005/8/layout/orgChart1"/>
    <dgm:cxn modelId="{DC56AD93-AEFF-4D20-842D-E2CA42690D9D}" type="presParOf" srcId="{E1C4142E-AF96-4A3A-AD97-AA5D1B401344}" destId="{804D35C6-0E76-40D5-9811-CA29DEE2FCC7}" srcOrd="1" destOrd="0" presId="urn:microsoft.com/office/officeart/2005/8/layout/orgChart1"/>
    <dgm:cxn modelId="{644A3DC5-7137-4B9A-808A-DFAD9E38EBDF}" type="presParOf" srcId="{804D35C6-0E76-40D5-9811-CA29DEE2FCC7}" destId="{D096D22C-8D23-4721-B6EC-AE7B584DCA84}" srcOrd="0" destOrd="0" presId="urn:microsoft.com/office/officeart/2005/8/layout/orgChart1"/>
    <dgm:cxn modelId="{4ED52BFA-367F-4BAB-B0A8-14B347267AC7}" type="presParOf" srcId="{D096D22C-8D23-4721-B6EC-AE7B584DCA84}" destId="{4BCFA42B-719F-4F9A-A078-A0AF0CB9EF9D}" srcOrd="0" destOrd="0" presId="urn:microsoft.com/office/officeart/2005/8/layout/orgChart1"/>
    <dgm:cxn modelId="{3F7AD7F2-94E7-47EA-879A-168971F27B93}" type="presParOf" srcId="{D096D22C-8D23-4721-B6EC-AE7B584DCA84}" destId="{4595BF52-5CA8-4234-BE94-6FBF2254E43A}" srcOrd="1" destOrd="0" presId="urn:microsoft.com/office/officeart/2005/8/layout/orgChart1"/>
    <dgm:cxn modelId="{1A25DCD9-6FED-4C8F-B72D-D1602BD36968}" type="presParOf" srcId="{804D35C6-0E76-40D5-9811-CA29DEE2FCC7}" destId="{764CDD39-4D64-46D3-AB4D-299250D995C4}" srcOrd="1" destOrd="0" presId="urn:microsoft.com/office/officeart/2005/8/layout/orgChart1"/>
    <dgm:cxn modelId="{406150F4-6B18-4F59-8152-1F20D479DF23}" type="presParOf" srcId="{804D35C6-0E76-40D5-9811-CA29DEE2FCC7}" destId="{68AF5AA6-B37F-4C9F-9392-9F485088624A}" srcOrd="2" destOrd="0" presId="urn:microsoft.com/office/officeart/2005/8/layout/orgChart1"/>
    <dgm:cxn modelId="{9EE2FF00-F86E-4D99-9AAA-90BFF76A6E8B}" type="presParOf" srcId="{E1C4142E-AF96-4A3A-AD97-AA5D1B401344}" destId="{CFF64670-ACB6-43C2-8573-BF28C26258AC}" srcOrd="2" destOrd="0" presId="urn:microsoft.com/office/officeart/2005/8/layout/orgChart1"/>
    <dgm:cxn modelId="{C13DD91C-6512-4D9B-BFE0-1D7527E0FD37}" type="presParOf" srcId="{E1C4142E-AF96-4A3A-AD97-AA5D1B401344}" destId="{A9A97DD5-9B9B-4CD2-90AA-722E3E7335E9}" srcOrd="3" destOrd="0" presId="urn:microsoft.com/office/officeart/2005/8/layout/orgChart1"/>
    <dgm:cxn modelId="{ADBB9E54-DB93-4C0D-B1AC-8A88AB6F5D5B}" type="presParOf" srcId="{A9A97DD5-9B9B-4CD2-90AA-722E3E7335E9}" destId="{2FBC362D-F8F5-4F0D-A887-FDBC59A50706}" srcOrd="0" destOrd="0" presId="urn:microsoft.com/office/officeart/2005/8/layout/orgChart1"/>
    <dgm:cxn modelId="{FB5BAC79-CA51-4C3C-9C32-43E0E5B2C144}" type="presParOf" srcId="{2FBC362D-F8F5-4F0D-A887-FDBC59A50706}" destId="{768DBB75-8362-4925-9E19-520AABBEEAA7}" srcOrd="0" destOrd="0" presId="urn:microsoft.com/office/officeart/2005/8/layout/orgChart1"/>
    <dgm:cxn modelId="{E64046C5-608D-438A-8182-81FA7B6D1DF3}" type="presParOf" srcId="{2FBC362D-F8F5-4F0D-A887-FDBC59A50706}" destId="{4127DA03-332D-4560-90EC-B25FADF009C8}" srcOrd="1" destOrd="0" presId="urn:microsoft.com/office/officeart/2005/8/layout/orgChart1"/>
    <dgm:cxn modelId="{501C8C15-DF62-4C74-8A16-927A18DD80D3}" type="presParOf" srcId="{A9A97DD5-9B9B-4CD2-90AA-722E3E7335E9}" destId="{0D50ECE3-88C1-4203-A9F5-F3AC2BEA19CC}" srcOrd="1" destOrd="0" presId="urn:microsoft.com/office/officeart/2005/8/layout/orgChart1"/>
    <dgm:cxn modelId="{30684E42-3F67-4789-A9F6-9D20A035AA44}" type="presParOf" srcId="{A9A97DD5-9B9B-4CD2-90AA-722E3E7335E9}" destId="{5E767E22-691B-425B-9ECC-3244CFA1EB57}" srcOrd="2" destOrd="0" presId="urn:microsoft.com/office/officeart/2005/8/layout/orgChart1"/>
    <dgm:cxn modelId="{2B15CCB3-8985-4B88-BE46-DBD4DDED8276}" type="presParOf" srcId="{E1C4142E-AF96-4A3A-AD97-AA5D1B401344}" destId="{C167B4FD-2B4E-40A2-80D7-127713A0232C}" srcOrd="4" destOrd="0" presId="urn:microsoft.com/office/officeart/2005/8/layout/orgChart1"/>
    <dgm:cxn modelId="{07F7D1F3-8360-428B-BA04-B51627563CCD}" type="presParOf" srcId="{E1C4142E-AF96-4A3A-AD97-AA5D1B401344}" destId="{E8385E74-B73F-474D-8C94-AB3BB3182B0A}" srcOrd="5" destOrd="0" presId="urn:microsoft.com/office/officeart/2005/8/layout/orgChart1"/>
    <dgm:cxn modelId="{2054858E-47FD-4729-AA49-027C61EC60E6}" type="presParOf" srcId="{E8385E74-B73F-474D-8C94-AB3BB3182B0A}" destId="{8E288E3C-83B9-43C6-B6D8-E996D5792DCD}" srcOrd="0" destOrd="0" presId="urn:microsoft.com/office/officeart/2005/8/layout/orgChart1"/>
    <dgm:cxn modelId="{6DE99AF7-4C22-4290-ABE2-818076EBB55F}" type="presParOf" srcId="{8E288E3C-83B9-43C6-B6D8-E996D5792DCD}" destId="{18F6AE41-4D09-404B-AE13-E6D8A580557F}" srcOrd="0" destOrd="0" presId="urn:microsoft.com/office/officeart/2005/8/layout/orgChart1"/>
    <dgm:cxn modelId="{54464309-06CF-4531-84CD-80513F7AB448}" type="presParOf" srcId="{8E288E3C-83B9-43C6-B6D8-E996D5792DCD}" destId="{7FB27846-C4C6-4794-B49C-C6C0DB692577}" srcOrd="1" destOrd="0" presId="urn:microsoft.com/office/officeart/2005/8/layout/orgChart1"/>
    <dgm:cxn modelId="{669F876B-9CB6-440C-AE86-089DBFE9A508}" type="presParOf" srcId="{E8385E74-B73F-474D-8C94-AB3BB3182B0A}" destId="{82DA5B5E-9066-4D89-8909-F9515B88AF75}" srcOrd="1" destOrd="0" presId="urn:microsoft.com/office/officeart/2005/8/layout/orgChart1"/>
    <dgm:cxn modelId="{9E41D657-C317-4A54-BD0A-79C4A5EA8B27}" type="presParOf" srcId="{E8385E74-B73F-474D-8C94-AB3BB3182B0A}" destId="{889A0431-5182-4F1F-AC60-6768413C9F31}" srcOrd="2" destOrd="0" presId="urn:microsoft.com/office/officeart/2005/8/layout/orgChart1"/>
    <dgm:cxn modelId="{26E7CF8B-609B-430A-912D-B69045B6DD6D}" type="presParOf" srcId="{341D80B3-2659-4907-B3A4-D41877DF806C}" destId="{2585DCC5-AEE8-43EF-9B80-2A464501BDFD}" srcOrd="2" destOrd="0" presId="urn:microsoft.com/office/officeart/2005/8/layout/orgChart1"/>
    <dgm:cxn modelId="{25D41DA1-10C1-4BEB-9C0D-AB23CB75E510}" type="presParOf" srcId="{EF88AECD-7F5E-4DD1-BCD2-B049232780AB}" destId="{E92CC34E-7557-47F8-BA62-8581128D5505}" srcOrd="2" destOrd="0" presId="urn:microsoft.com/office/officeart/2005/8/layout/orgChart1"/>
    <dgm:cxn modelId="{24523B16-2354-4344-B04B-062929440908}" type="presParOf" srcId="{2009757A-9370-454F-A5DE-110DBA085BB5}" destId="{E5C89AA3-B07F-4572-A3DA-B17C5D1F7A76}" srcOrd="8" destOrd="0" presId="urn:microsoft.com/office/officeart/2005/8/layout/orgChart1"/>
    <dgm:cxn modelId="{9C0AB31B-F8FA-4FE9-AA03-4F788BBCC6F3}" type="presParOf" srcId="{2009757A-9370-454F-A5DE-110DBA085BB5}" destId="{71E7C470-BE7F-4B69-BD4F-4E7A871D32F3}" srcOrd="9" destOrd="0" presId="urn:microsoft.com/office/officeart/2005/8/layout/orgChart1"/>
    <dgm:cxn modelId="{6E3DCC47-E1BA-43C0-AE2B-0B9CAE8AC3EA}" type="presParOf" srcId="{71E7C470-BE7F-4B69-BD4F-4E7A871D32F3}" destId="{C926DF82-B35E-4D91-9B97-4C0A11FBE667}" srcOrd="0" destOrd="0" presId="urn:microsoft.com/office/officeart/2005/8/layout/orgChart1"/>
    <dgm:cxn modelId="{02421FC1-6674-49C9-8641-F3EDD68881DC}" type="presParOf" srcId="{C926DF82-B35E-4D91-9B97-4C0A11FBE667}" destId="{108D02BA-76FA-4329-9641-6DF2C6FF5BA0}" srcOrd="0" destOrd="0" presId="urn:microsoft.com/office/officeart/2005/8/layout/orgChart1"/>
    <dgm:cxn modelId="{C69A76E5-3862-46FF-8887-08BD1BB3CB23}" type="presParOf" srcId="{C926DF82-B35E-4D91-9B97-4C0A11FBE667}" destId="{5959A959-A335-4DAA-BCBD-3A17DE2B7651}" srcOrd="1" destOrd="0" presId="urn:microsoft.com/office/officeart/2005/8/layout/orgChart1"/>
    <dgm:cxn modelId="{6E198CA5-6564-412D-9510-CDED01791AD9}" type="presParOf" srcId="{71E7C470-BE7F-4B69-BD4F-4E7A871D32F3}" destId="{8D43C654-A856-4B27-B25D-B0DE8A11FBA5}" srcOrd="1" destOrd="0" presId="urn:microsoft.com/office/officeart/2005/8/layout/orgChart1"/>
    <dgm:cxn modelId="{69292484-15A7-49FB-B90A-728BBF4F455B}" type="presParOf" srcId="{8D43C654-A856-4B27-B25D-B0DE8A11FBA5}" destId="{5F17AD87-0133-4C70-9861-B6FBAD95EDEE}" srcOrd="0" destOrd="0" presId="urn:microsoft.com/office/officeart/2005/8/layout/orgChart1"/>
    <dgm:cxn modelId="{890B9904-E9BC-476D-85FE-705C0DEECAEC}" type="presParOf" srcId="{8D43C654-A856-4B27-B25D-B0DE8A11FBA5}" destId="{5F6405C4-B916-45BC-8C63-9AF69E5A179F}" srcOrd="1" destOrd="0" presId="urn:microsoft.com/office/officeart/2005/8/layout/orgChart1"/>
    <dgm:cxn modelId="{AF46380D-C699-49B9-920A-EE91C9545C46}" type="presParOf" srcId="{5F6405C4-B916-45BC-8C63-9AF69E5A179F}" destId="{46A6A8B3-0299-4EC6-A579-85FF2901588C}" srcOrd="0" destOrd="0" presId="urn:microsoft.com/office/officeart/2005/8/layout/orgChart1"/>
    <dgm:cxn modelId="{010D7A90-BDF7-48E5-AC6C-D70AC857EBAF}" type="presParOf" srcId="{46A6A8B3-0299-4EC6-A579-85FF2901588C}" destId="{10C0DB5E-022B-4B27-A9FE-31F295E903DE}" srcOrd="0" destOrd="0" presId="urn:microsoft.com/office/officeart/2005/8/layout/orgChart1"/>
    <dgm:cxn modelId="{88EDD162-0CC4-467F-887A-B358919DD008}" type="presParOf" srcId="{46A6A8B3-0299-4EC6-A579-85FF2901588C}" destId="{0A4083A0-642C-4DFB-AB83-0A6D1FE2081B}" srcOrd="1" destOrd="0" presId="urn:microsoft.com/office/officeart/2005/8/layout/orgChart1"/>
    <dgm:cxn modelId="{4DA5CB2D-900C-43F5-A192-4200F604E6DF}" type="presParOf" srcId="{5F6405C4-B916-45BC-8C63-9AF69E5A179F}" destId="{0DA429C0-F53D-4290-8A97-A09F25395C69}" srcOrd="1" destOrd="0" presId="urn:microsoft.com/office/officeart/2005/8/layout/orgChart1"/>
    <dgm:cxn modelId="{849229A1-1210-4E64-99C8-D7FDC373A943}" type="presParOf" srcId="{5F6405C4-B916-45BC-8C63-9AF69E5A179F}" destId="{44AA5B10-88E1-4FC6-ACC7-CBFF4273DCA4}" srcOrd="2" destOrd="0" presId="urn:microsoft.com/office/officeart/2005/8/layout/orgChart1"/>
    <dgm:cxn modelId="{CE4DA19F-6909-4454-BE76-AEE30869B9B5}" type="presParOf" srcId="{8D43C654-A856-4B27-B25D-B0DE8A11FBA5}" destId="{6466AD63-E3C8-45F3-BF9E-BFCCF720DEE4}" srcOrd="2" destOrd="0" presId="urn:microsoft.com/office/officeart/2005/8/layout/orgChart1"/>
    <dgm:cxn modelId="{D1D29AFD-4D15-41E9-802D-D4D5620CAE6C}" type="presParOf" srcId="{8D43C654-A856-4B27-B25D-B0DE8A11FBA5}" destId="{3C9A3862-C8E1-4AF4-9DC7-C84888EBDA33}" srcOrd="3" destOrd="0" presId="urn:microsoft.com/office/officeart/2005/8/layout/orgChart1"/>
    <dgm:cxn modelId="{B5BD922F-6D6F-4440-8F3D-B1738331000A}" type="presParOf" srcId="{3C9A3862-C8E1-4AF4-9DC7-C84888EBDA33}" destId="{02ED9CBD-C568-4C29-932D-5F96CC8B3C4F}" srcOrd="0" destOrd="0" presId="urn:microsoft.com/office/officeart/2005/8/layout/orgChart1"/>
    <dgm:cxn modelId="{857F88E9-7F58-4382-A9A2-D02AFCA4530A}" type="presParOf" srcId="{02ED9CBD-C568-4C29-932D-5F96CC8B3C4F}" destId="{C1E2790B-35D9-4D98-A5C5-9F9E63F0D224}" srcOrd="0" destOrd="0" presId="urn:microsoft.com/office/officeart/2005/8/layout/orgChart1"/>
    <dgm:cxn modelId="{093A315A-86EA-4256-95BB-22C66323B112}" type="presParOf" srcId="{02ED9CBD-C568-4C29-932D-5F96CC8B3C4F}" destId="{C0ADC3C8-5C2F-4E61-986F-57786F94CBE5}" srcOrd="1" destOrd="0" presId="urn:microsoft.com/office/officeart/2005/8/layout/orgChart1"/>
    <dgm:cxn modelId="{FC190371-86A8-40EE-9C5F-6F8C323A9B9D}" type="presParOf" srcId="{3C9A3862-C8E1-4AF4-9DC7-C84888EBDA33}" destId="{21434A4E-F096-41F1-968A-7826C607746E}" srcOrd="1" destOrd="0" presId="urn:microsoft.com/office/officeart/2005/8/layout/orgChart1"/>
    <dgm:cxn modelId="{79CD759E-3163-4253-9D44-506214FE1839}" type="presParOf" srcId="{3C9A3862-C8E1-4AF4-9DC7-C84888EBDA33}" destId="{08280280-6BBF-4BAC-99E0-6F3798D9D022}" srcOrd="2" destOrd="0" presId="urn:microsoft.com/office/officeart/2005/8/layout/orgChart1"/>
    <dgm:cxn modelId="{92B5B37A-6361-49C7-A7C0-8958E72DEE76}" type="presParOf" srcId="{8D43C654-A856-4B27-B25D-B0DE8A11FBA5}" destId="{BD437CDA-2F20-463C-A0C6-6CC29864526E}" srcOrd="4" destOrd="0" presId="urn:microsoft.com/office/officeart/2005/8/layout/orgChart1"/>
    <dgm:cxn modelId="{0BAE1BC6-8C96-4CC1-99E8-36BFD567E134}" type="presParOf" srcId="{8D43C654-A856-4B27-B25D-B0DE8A11FBA5}" destId="{90DA0056-2FD7-4416-8167-645FE879EF0A}" srcOrd="5" destOrd="0" presId="urn:microsoft.com/office/officeart/2005/8/layout/orgChart1"/>
    <dgm:cxn modelId="{E20C89C3-F1B4-4483-B493-B4E27ECA5ACC}" type="presParOf" srcId="{90DA0056-2FD7-4416-8167-645FE879EF0A}" destId="{4D8FF795-F777-41BB-8ECE-EDFFE29B5376}" srcOrd="0" destOrd="0" presId="urn:microsoft.com/office/officeart/2005/8/layout/orgChart1"/>
    <dgm:cxn modelId="{24C057E7-9D32-4B73-AEEF-ABA0616F713D}" type="presParOf" srcId="{4D8FF795-F777-41BB-8ECE-EDFFE29B5376}" destId="{64B97B26-DF97-42FB-A186-4772D0638A8B}" srcOrd="0" destOrd="0" presId="urn:microsoft.com/office/officeart/2005/8/layout/orgChart1"/>
    <dgm:cxn modelId="{AEB82303-ED37-4DB8-95FE-9D5EE6EA970F}" type="presParOf" srcId="{4D8FF795-F777-41BB-8ECE-EDFFE29B5376}" destId="{217ABF05-D221-416A-909C-14EAE5EA95B4}" srcOrd="1" destOrd="0" presId="urn:microsoft.com/office/officeart/2005/8/layout/orgChart1"/>
    <dgm:cxn modelId="{632C920D-88F7-42C1-A66E-8B91DACADA2C}" type="presParOf" srcId="{90DA0056-2FD7-4416-8167-645FE879EF0A}" destId="{02E6469F-7DF9-4651-A0CF-F109B421F917}" srcOrd="1" destOrd="0" presId="urn:microsoft.com/office/officeart/2005/8/layout/orgChart1"/>
    <dgm:cxn modelId="{1AD18FB6-171B-4D67-9784-2E910C60EEB6}" type="presParOf" srcId="{90DA0056-2FD7-4416-8167-645FE879EF0A}" destId="{FBE205EB-D14B-4FBE-8C35-E4A5EAD424FF}" srcOrd="2" destOrd="0" presId="urn:microsoft.com/office/officeart/2005/8/layout/orgChart1"/>
    <dgm:cxn modelId="{45B44B2C-F258-4FEE-81C0-1F57B2FF90BB}" type="presParOf" srcId="{8D43C654-A856-4B27-B25D-B0DE8A11FBA5}" destId="{A60F5250-492A-4A1E-B45E-AF35491E4B5F}" srcOrd="6" destOrd="0" presId="urn:microsoft.com/office/officeart/2005/8/layout/orgChart1"/>
    <dgm:cxn modelId="{BECEA13D-EDE9-4A71-9A48-55D62517C3EE}" type="presParOf" srcId="{8D43C654-A856-4B27-B25D-B0DE8A11FBA5}" destId="{95FA14EF-3F66-44AC-B3C8-8DC8FECF18A4}" srcOrd="7" destOrd="0" presId="urn:microsoft.com/office/officeart/2005/8/layout/orgChart1"/>
    <dgm:cxn modelId="{C334BAD7-C7CD-45BF-96C3-C1DD65E76193}" type="presParOf" srcId="{95FA14EF-3F66-44AC-B3C8-8DC8FECF18A4}" destId="{AC964C82-8265-46DD-8A0F-00F482580CFE}" srcOrd="0" destOrd="0" presId="urn:microsoft.com/office/officeart/2005/8/layout/orgChart1"/>
    <dgm:cxn modelId="{E8B76014-67E4-4485-9FC5-BFBD1D637601}" type="presParOf" srcId="{AC964C82-8265-46DD-8A0F-00F482580CFE}" destId="{A099C6B9-DABF-4D80-960D-B943BD6A33E2}" srcOrd="0" destOrd="0" presId="urn:microsoft.com/office/officeart/2005/8/layout/orgChart1"/>
    <dgm:cxn modelId="{F9A8818C-8174-4BEC-9ACF-198B19B91166}" type="presParOf" srcId="{AC964C82-8265-46DD-8A0F-00F482580CFE}" destId="{FF07D1E7-22F4-45CE-AEA3-C39D88445B0B}" srcOrd="1" destOrd="0" presId="urn:microsoft.com/office/officeart/2005/8/layout/orgChart1"/>
    <dgm:cxn modelId="{34D8A60F-69DC-416A-81F5-DCEDED5570EE}" type="presParOf" srcId="{95FA14EF-3F66-44AC-B3C8-8DC8FECF18A4}" destId="{DCCF62F1-74B0-41A9-90EF-557595D384F9}" srcOrd="1" destOrd="0" presId="urn:microsoft.com/office/officeart/2005/8/layout/orgChart1"/>
    <dgm:cxn modelId="{C4EED511-4125-47F1-8BAE-1EDADFA12AED}" type="presParOf" srcId="{95FA14EF-3F66-44AC-B3C8-8DC8FECF18A4}" destId="{11B84A6C-3CBA-4800-BAB0-346E804C2AC1}" srcOrd="2" destOrd="0" presId="urn:microsoft.com/office/officeart/2005/8/layout/orgChart1"/>
    <dgm:cxn modelId="{370208A8-A95E-47B4-82D6-87C46854636F}" type="presParOf" srcId="{8D43C654-A856-4B27-B25D-B0DE8A11FBA5}" destId="{D4CBFC0F-F40F-4BC4-8EEF-5E5B69B98870}" srcOrd="8" destOrd="0" presId="urn:microsoft.com/office/officeart/2005/8/layout/orgChart1"/>
    <dgm:cxn modelId="{2965907A-22A3-4B63-B6D7-E9F174860384}" type="presParOf" srcId="{8D43C654-A856-4B27-B25D-B0DE8A11FBA5}" destId="{4076A797-EC9B-47B7-BBEF-AC4A19E589EF}" srcOrd="9" destOrd="0" presId="urn:microsoft.com/office/officeart/2005/8/layout/orgChart1"/>
    <dgm:cxn modelId="{D069A758-681C-45D6-AF8C-B305FFAD2A95}" type="presParOf" srcId="{4076A797-EC9B-47B7-BBEF-AC4A19E589EF}" destId="{D26F4D1E-9A5F-4AF0-87E6-194985735915}" srcOrd="0" destOrd="0" presId="urn:microsoft.com/office/officeart/2005/8/layout/orgChart1"/>
    <dgm:cxn modelId="{1123DECF-B7CB-4E50-AA61-47494D6988D4}" type="presParOf" srcId="{D26F4D1E-9A5F-4AF0-87E6-194985735915}" destId="{944F59F8-16AA-49A2-B975-4B08C80820FF}" srcOrd="0" destOrd="0" presId="urn:microsoft.com/office/officeart/2005/8/layout/orgChart1"/>
    <dgm:cxn modelId="{E87A4541-14F8-4AD2-9374-FC6266730CC7}" type="presParOf" srcId="{D26F4D1E-9A5F-4AF0-87E6-194985735915}" destId="{C0A9AF33-2454-4897-80EF-704C37AF3AA2}" srcOrd="1" destOrd="0" presId="urn:microsoft.com/office/officeart/2005/8/layout/orgChart1"/>
    <dgm:cxn modelId="{65AA3A30-018C-469A-89A3-DB21F9AC9650}" type="presParOf" srcId="{4076A797-EC9B-47B7-BBEF-AC4A19E589EF}" destId="{697F027C-1403-4484-943E-956229839C04}" srcOrd="1" destOrd="0" presId="urn:microsoft.com/office/officeart/2005/8/layout/orgChart1"/>
    <dgm:cxn modelId="{0F3DD6EB-14BF-42F4-815B-F60C60AAFF01}" type="presParOf" srcId="{4076A797-EC9B-47B7-BBEF-AC4A19E589EF}" destId="{6BDA1F99-9A4B-4D57-A538-B3B4087E7349}" srcOrd="2" destOrd="0" presId="urn:microsoft.com/office/officeart/2005/8/layout/orgChart1"/>
    <dgm:cxn modelId="{E196CD20-CBD5-49F0-90CB-F0071D7F5942}" type="presParOf" srcId="{71E7C470-BE7F-4B69-BD4F-4E7A871D32F3}" destId="{9C53228E-0FD7-43F4-9A2D-A1CAE77D0B13}" srcOrd="2" destOrd="0" presId="urn:microsoft.com/office/officeart/2005/8/layout/orgChart1"/>
    <dgm:cxn modelId="{2533A542-67B5-434C-B6CF-AA20931064E6}" type="presParOf" srcId="{BE6A99C1-C5E1-41F6-A8EC-F111E2F85609}" destId="{D9178EAD-2FF4-4C47-BBAB-1938376067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BFC0F-F40F-4BC4-8EEF-5E5B69B98870}">
      <dsp:nvSpPr>
        <dsp:cNvPr id="0" name=""/>
        <dsp:cNvSpPr/>
      </dsp:nvSpPr>
      <dsp:spPr>
        <a:xfrm>
          <a:off x="8205761" y="1318381"/>
          <a:ext cx="109399" cy="240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796"/>
              </a:lnTo>
              <a:lnTo>
                <a:pt x="109399" y="240679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F5250-492A-4A1E-B45E-AF35491E4B5F}">
      <dsp:nvSpPr>
        <dsp:cNvPr id="0" name=""/>
        <dsp:cNvSpPr/>
      </dsp:nvSpPr>
      <dsp:spPr>
        <a:xfrm>
          <a:off x="8205761" y="1318381"/>
          <a:ext cx="109399" cy="1888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970"/>
              </a:lnTo>
              <a:lnTo>
                <a:pt x="109399" y="188897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37CDA-2F20-463C-A0C6-6CC29864526E}">
      <dsp:nvSpPr>
        <dsp:cNvPr id="0" name=""/>
        <dsp:cNvSpPr/>
      </dsp:nvSpPr>
      <dsp:spPr>
        <a:xfrm>
          <a:off x="8205761" y="1318381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6AD63-E3C8-45F3-BF9E-BFCCF720DEE4}">
      <dsp:nvSpPr>
        <dsp:cNvPr id="0" name=""/>
        <dsp:cNvSpPr/>
      </dsp:nvSpPr>
      <dsp:spPr>
        <a:xfrm>
          <a:off x="8205761" y="1318381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7AD87-0133-4C70-9861-B6FBAD95EDEE}">
      <dsp:nvSpPr>
        <dsp:cNvPr id="0" name=""/>
        <dsp:cNvSpPr/>
      </dsp:nvSpPr>
      <dsp:spPr>
        <a:xfrm>
          <a:off x="8205761" y="1318381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89AA3-B07F-4572-A3DA-B17C5D1F7A76}">
      <dsp:nvSpPr>
        <dsp:cNvPr id="0" name=""/>
        <dsp:cNvSpPr/>
      </dsp:nvSpPr>
      <dsp:spPr>
        <a:xfrm>
          <a:off x="4435113" y="800555"/>
          <a:ext cx="4062380" cy="153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9"/>
              </a:lnTo>
              <a:lnTo>
                <a:pt x="4062380" y="76579"/>
              </a:lnTo>
              <a:lnTo>
                <a:pt x="406238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7B4FD-2B4E-40A2-80D7-127713A0232C}">
      <dsp:nvSpPr>
        <dsp:cNvPr id="0" name=""/>
        <dsp:cNvSpPr/>
      </dsp:nvSpPr>
      <dsp:spPr>
        <a:xfrm>
          <a:off x="7323269" y="1836207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64670-ACB6-43C2-8573-BF28C26258AC}">
      <dsp:nvSpPr>
        <dsp:cNvPr id="0" name=""/>
        <dsp:cNvSpPr/>
      </dsp:nvSpPr>
      <dsp:spPr>
        <a:xfrm>
          <a:off x="7323269" y="1836207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6CF19-DC77-4941-8264-63465BB5BA38}">
      <dsp:nvSpPr>
        <dsp:cNvPr id="0" name=""/>
        <dsp:cNvSpPr/>
      </dsp:nvSpPr>
      <dsp:spPr>
        <a:xfrm>
          <a:off x="7323269" y="1836207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C575C-49A5-4324-9D24-18528A08DAE9}">
      <dsp:nvSpPr>
        <dsp:cNvPr id="0" name=""/>
        <dsp:cNvSpPr/>
      </dsp:nvSpPr>
      <dsp:spPr>
        <a:xfrm>
          <a:off x="7173755" y="1318381"/>
          <a:ext cx="441245" cy="153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9"/>
              </a:lnTo>
              <a:lnTo>
                <a:pt x="441245" y="76579"/>
              </a:lnTo>
              <a:lnTo>
                <a:pt x="441245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813DD-9D37-48C8-BBBC-00062E475CA5}">
      <dsp:nvSpPr>
        <dsp:cNvPr id="0" name=""/>
        <dsp:cNvSpPr/>
      </dsp:nvSpPr>
      <dsp:spPr>
        <a:xfrm>
          <a:off x="6440777" y="1836207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7D8F3-D126-480D-A451-EA76C38D1793}">
      <dsp:nvSpPr>
        <dsp:cNvPr id="0" name=""/>
        <dsp:cNvSpPr/>
      </dsp:nvSpPr>
      <dsp:spPr>
        <a:xfrm>
          <a:off x="6440777" y="1836207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A878B-0146-45DC-8509-2C1E651C1891}">
      <dsp:nvSpPr>
        <dsp:cNvPr id="0" name=""/>
        <dsp:cNvSpPr/>
      </dsp:nvSpPr>
      <dsp:spPr>
        <a:xfrm>
          <a:off x="6440777" y="1836207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6F090-C9A9-4288-B5B3-7A437BC0F6A1}">
      <dsp:nvSpPr>
        <dsp:cNvPr id="0" name=""/>
        <dsp:cNvSpPr/>
      </dsp:nvSpPr>
      <dsp:spPr>
        <a:xfrm>
          <a:off x="6732509" y="1318381"/>
          <a:ext cx="441245" cy="153159"/>
        </a:xfrm>
        <a:custGeom>
          <a:avLst/>
          <a:gdLst/>
          <a:ahLst/>
          <a:cxnLst/>
          <a:rect l="0" t="0" r="0" b="0"/>
          <a:pathLst>
            <a:path>
              <a:moveTo>
                <a:pt x="441245" y="0"/>
              </a:moveTo>
              <a:lnTo>
                <a:pt x="441245" y="76579"/>
              </a:lnTo>
              <a:lnTo>
                <a:pt x="0" y="76579"/>
              </a:lnTo>
              <a:lnTo>
                <a:pt x="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7697E-1FE6-485F-9F36-6FFFEC93B115}">
      <dsp:nvSpPr>
        <dsp:cNvPr id="0" name=""/>
        <dsp:cNvSpPr/>
      </dsp:nvSpPr>
      <dsp:spPr>
        <a:xfrm>
          <a:off x="4435113" y="800555"/>
          <a:ext cx="2738642" cy="153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9"/>
              </a:lnTo>
              <a:lnTo>
                <a:pt x="2738642" y="76579"/>
              </a:lnTo>
              <a:lnTo>
                <a:pt x="2738642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DD045-0423-437E-861A-6AC82570A6FD}">
      <dsp:nvSpPr>
        <dsp:cNvPr id="0" name=""/>
        <dsp:cNvSpPr/>
      </dsp:nvSpPr>
      <dsp:spPr>
        <a:xfrm>
          <a:off x="5558285" y="1836207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7746-8945-49E5-B3D9-6355003B2F35}">
      <dsp:nvSpPr>
        <dsp:cNvPr id="0" name=""/>
        <dsp:cNvSpPr/>
      </dsp:nvSpPr>
      <dsp:spPr>
        <a:xfrm>
          <a:off x="5558285" y="1836207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EAB09-16E8-4B8B-B347-5CB3CF0FE255}">
      <dsp:nvSpPr>
        <dsp:cNvPr id="0" name=""/>
        <dsp:cNvSpPr/>
      </dsp:nvSpPr>
      <dsp:spPr>
        <a:xfrm>
          <a:off x="5558285" y="1836207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19571-538D-4499-A6FF-7A142820DF72}">
      <dsp:nvSpPr>
        <dsp:cNvPr id="0" name=""/>
        <dsp:cNvSpPr/>
      </dsp:nvSpPr>
      <dsp:spPr>
        <a:xfrm>
          <a:off x="4967525" y="1318381"/>
          <a:ext cx="882491" cy="153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9"/>
              </a:lnTo>
              <a:lnTo>
                <a:pt x="882491" y="76579"/>
              </a:lnTo>
              <a:lnTo>
                <a:pt x="882491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481A1-F222-4347-8869-9E4AB87D378A}">
      <dsp:nvSpPr>
        <dsp:cNvPr id="0" name=""/>
        <dsp:cNvSpPr/>
      </dsp:nvSpPr>
      <dsp:spPr>
        <a:xfrm>
          <a:off x="4675793" y="1836207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62261-4ACF-43A4-8170-5A7537D57AF1}">
      <dsp:nvSpPr>
        <dsp:cNvPr id="0" name=""/>
        <dsp:cNvSpPr/>
      </dsp:nvSpPr>
      <dsp:spPr>
        <a:xfrm>
          <a:off x="4675793" y="1836207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ECE84-F0C5-46A6-BBD3-3704AA5B12BA}">
      <dsp:nvSpPr>
        <dsp:cNvPr id="0" name=""/>
        <dsp:cNvSpPr/>
      </dsp:nvSpPr>
      <dsp:spPr>
        <a:xfrm>
          <a:off x="4675793" y="1836207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830F0-C74E-4574-B04D-3E682C8F8EEC}">
      <dsp:nvSpPr>
        <dsp:cNvPr id="0" name=""/>
        <dsp:cNvSpPr/>
      </dsp:nvSpPr>
      <dsp:spPr>
        <a:xfrm>
          <a:off x="4921805" y="1318381"/>
          <a:ext cx="91440" cy="153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27CFC-A778-4BFC-825D-4A8E6F1A3010}">
      <dsp:nvSpPr>
        <dsp:cNvPr id="0" name=""/>
        <dsp:cNvSpPr/>
      </dsp:nvSpPr>
      <dsp:spPr>
        <a:xfrm>
          <a:off x="4085034" y="1318381"/>
          <a:ext cx="882491" cy="153159"/>
        </a:xfrm>
        <a:custGeom>
          <a:avLst/>
          <a:gdLst/>
          <a:ahLst/>
          <a:cxnLst/>
          <a:rect l="0" t="0" r="0" b="0"/>
          <a:pathLst>
            <a:path>
              <a:moveTo>
                <a:pt x="882491" y="0"/>
              </a:moveTo>
              <a:lnTo>
                <a:pt x="882491" y="76579"/>
              </a:lnTo>
              <a:lnTo>
                <a:pt x="0" y="76579"/>
              </a:lnTo>
              <a:lnTo>
                <a:pt x="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48550-7CDE-44B7-AA9A-C563E878D43E}">
      <dsp:nvSpPr>
        <dsp:cNvPr id="0" name=""/>
        <dsp:cNvSpPr/>
      </dsp:nvSpPr>
      <dsp:spPr>
        <a:xfrm>
          <a:off x="4435113" y="800555"/>
          <a:ext cx="532412" cy="153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9"/>
              </a:lnTo>
              <a:lnTo>
                <a:pt x="532412" y="76579"/>
              </a:lnTo>
              <a:lnTo>
                <a:pt x="532412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19C17-AB70-4641-B797-5819A892AD2A}">
      <dsp:nvSpPr>
        <dsp:cNvPr id="0" name=""/>
        <dsp:cNvSpPr/>
      </dsp:nvSpPr>
      <dsp:spPr>
        <a:xfrm>
          <a:off x="2910809" y="1836207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39B99-2B67-4048-BAF0-8E83B999EDE5}">
      <dsp:nvSpPr>
        <dsp:cNvPr id="0" name=""/>
        <dsp:cNvSpPr/>
      </dsp:nvSpPr>
      <dsp:spPr>
        <a:xfrm>
          <a:off x="2910809" y="1836207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80C2B-CF83-436B-ADA8-7B56454290A4}">
      <dsp:nvSpPr>
        <dsp:cNvPr id="0" name=""/>
        <dsp:cNvSpPr/>
      </dsp:nvSpPr>
      <dsp:spPr>
        <a:xfrm>
          <a:off x="2910809" y="1836207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6EB59-FEB1-4B25-8834-93DEBC25E1B7}">
      <dsp:nvSpPr>
        <dsp:cNvPr id="0" name=""/>
        <dsp:cNvSpPr/>
      </dsp:nvSpPr>
      <dsp:spPr>
        <a:xfrm>
          <a:off x="2320050" y="1318381"/>
          <a:ext cx="882491" cy="153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9"/>
              </a:lnTo>
              <a:lnTo>
                <a:pt x="882491" y="76579"/>
              </a:lnTo>
              <a:lnTo>
                <a:pt x="882491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CE8E3-A65B-47FE-A488-6E0CD3A20DC8}">
      <dsp:nvSpPr>
        <dsp:cNvPr id="0" name=""/>
        <dsp:cNvSpPr/>
      </dsp:nvSpPr>
      <dsp:spPr>
        <a:xfrm>
          <a:off x="2028317" y="1836207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42E5A-E68E-4AFC-B388-93CBB65EAE48}">
      <dsp:nvSpPr>
        <dsp:cNvPr id="0" name=""/>
        <dsp:cNvSpPr/>
      </dsp:nvSpPr>
      <dsp:spPr>
        <a:xfrm>
          <a:off x="2028317" y="1836207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A8F13-49FC-4FAA-AB24-D839D803E7B2}">
      <dsp:nvSpPr>
        <dsp:cNvPr id="0" name=""/>
        <dsp:cNvSpPr/>
      </dsp:nvSpPr>
      <dsp:spPr>
        <a:xfrm>
          <a:off x="2028317" y="1836207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7CF5D-1A84-4637-88CF-D27CDA452443}">
      <dsp:nvSpPr>
        <dsp:cNvPr id="0" name=""/>
        <dsp:cNvSpPr/>
      </dsp:nvSpPr>
      <dsp:spPr>
        <a:xfrm>
          <a:off x="2274330" y="1318381"/>
          <a:ext cx="91440" cy="153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F9727-D9F3-4D97-8C21-E416AD7544A7}">
      <dsp:nvSpPr>
        <dsp:cNvPr id="0" name=""/>
        <dsp:cNvSpPr/>
      </dsp:nvSpPr>
      <dsp:spPr>
        <a:xfrm>
          <a:off x="1437558" y="1318381"/>
          <a:ext cx="882491" cy="153159"/>
        </a:xfrm>
        <a:custGeom>
          <a:avLst/>
          <a:gdLst/>
          <a:ahLst/>
          <a:cxnLst/>
          <a:rect l="0" t="0" r="0" b="0"/>
          <a:pathLst>
            <a:path>
              <a:moveTo>
                <a:pt x="882491" y="0"/>
              </a:moveTo>
              <a:lnTo>
                <a:pt x="882491" y="76579"/>
              </a:lnTo>
              <a:lnTo>
                <a:pt x="0" y="76579"/>
              </a:lnTo>
              <a:lnTo>
                <a:pt x="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89E5D-08B5-4B18-86B4-6C185884296F}">
      <dsp:nvSpPr>
        <dsp:cNvPr id="0" name=""/>
        <dsp:cNvSpPr/>
      </dsp:nvSpPr>
      <dsp:spPr>
        <a:xfrm>
          <a:off x="2320050" y="800555"/>
          <a:ext cx="2115063" cy="153159"/>
        </a:xfrm>
        <a:custGeom>
          <a:avLst/>
          <a:gdLst/>
          <a:ahLst/>
          <a:cxnLst/>
          <a:rect l="0" t="0" r="0" b="0"/>
          <a:pathLst>
            <a:path>
              <a:moveTo>
                <a:pt x="2115063" y="0"/>
              </a:moveTo>
              <a:lnTo>
                <a:pt x="2115063" y="76579"/>
              </a:lnTo>
              <a:lnTo>
                <a:pt x="0" y="76579"/>
              </a:lnTo>
              <a:lnTo>
                <a:pt x="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6F268-1F55-4B87-858A-E5D2D8E01455}">
      <dsp:nvSpPr>
        <dsp:cNvPr id="0" name=""/>
        <dsp:cNvSpPr/>
      </dsp:nvSpPr>
      <dsp:spPr>
        <a:xfrm>
          <a:off x="81000" y="1318381"/>
          <a:ext cx="109399" cy="240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796"/>
              </a:lnTo>
              <a:lnTo>
                <a:pt x="109399" y="240679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BCCA9-1643-488D-8A1A-639E6D16E876}">
      <dsp:nvSpPr>
        <dsp:cNvPr id="0" name=""/>
        <dsp:cNvSpPr/>
      </dsp:nvSpPr>
      <dsp:spPr>
        <a:xfrm>
          <a:off x="81000" y="1318381"/>
          <a:ext cx="109399" cy="1888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970"/>
              </a:lnTo>
              <a:lnTo>
                <a:pt x="109399" y="188897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EFD6D-DF78-4233-8E88-093B4E3BC57E}">
      <dsp:nvSpPr>
        <dsp:cNvPr id="0" name=""/>
        <dsp:cNvSpPr/>
      </dsp:nvSpPr>
      <dsp:spPr>
        <a:xfrm>
          <a:off x="81000" y="1318381"/>
          <a:ext cx="109399" cy="137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144"/>
              </a:lnTo>
              <a:lnTo>
                <a:pt x="109399" y="1371144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CAAF9-C7D9-4E30-9387-790085AF65E8}">
      <dsp:nvSpPr>
        <dsp:cNvPr id="0" name=""/>
        <dsp:cNvSpPr/>
      </dsp:nvSpPr>
      <dsp:spPr>
        <a:xfrm>
          <a:off x="81000" y="1318381"/>
          <a:ext cx="109399" cy="85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318"/>
              </a:lnTo>
              <a:lnTo>
                <a:pt x="109399" y="85331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7C8C0-A9D7-44D0-A0D9-CE290349FACA}">
      <dsp:nvSpPr>
        <dsp:cNvPr id="0" name=""/>
        <dsp:cNvSpPr/>
      </dsp:nvSpPr>
      <dsp:spPr>
        <a:xfrm>
          <a:off x="81000" y="1318381"/>
          <a:ext cx="109399" cy="335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92"/>
              </a:lnTo>
              <a:lnTo>
                <a:pt x="109399" y="335492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80ED1-93F2-4C3D-B8FF-86868BD2B135}">
      <dsp:nvSpPr>
        <dsp:cNvPr id="0" name=""/>
        <dsp:cNvSpPr/>
      </dsp:nvSpPr>
      <dsp:spPr>
        <a:xfrm>
          <a:off x="372732" y="800555"/>
          <a:ext cx="4062380" cy="153159"/>
        </a:xfrm>
        <a:custGeom>
          <a:avLst/>
          <a:gdLst/>
          <a:ahLst/>
          <a:cxnLst/>
          <a:rect l="0" t="0" r="0" b="0"/>
          <a:pathLst>
            <a:path>
              <a:moveTo>
                <a:pt x="4062380" y="0"/>
              </a:moveTo>
              <a:lnTo>
                <a:pt x="4062380" y="76579"/>
              </a:lnTo>
              <a:lnTo>
                <a:pt x="0" y="76579"/>
              </a:lnTo>
              <a:lnTo>
                <a:pt x="0" y="15315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7B45B-735D-49B7-8E18-20824EE14661}">
      <dsp:nvSpPr>
        <dsp:cNvPr id="0" name=""/>
        <dsp:cNvSpPr/>
      </dsp:nvSpPr>
      <dsp:spPr>
        <a:xfrm>
          <a:off x="4070447" y="435889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APfSR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4070447" y="435889"/>
        <a:ext cx="729332" cy="364666"/>
      </dsp:txXfrm>
    </dsp:sp>
    <dsp:sp modelId="{DB32A175-25C0-4E91-B2AD-C9C5809727C9}">
      <dsp:nvSpPr>
        <dsp:cNvPr id="0" name=""/>
        <dsp:cNvSpPr/>
      </dsp:nvSpPr>
      <dsp:spPr>
        <a:xfrm>
          <a:off x="8066" y="953715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Mobile Platforms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8066" y="953715"/>
        <a:ext cx="729332" cy="364666"/>
      </dsp:txXfrm>
    </dsp:sp>
    <dsp:sp modelId="{C0486556-CF69-498F-A879-FE779A99771D}">
      <dsp:nvSpPr>
        <dsp:cNvPr id="0" name=""/>
        <dsp:cNvSpPr/>
      </dsp:nvSpPr>
      <dsp:spPr>
        <a:xfrm>
          <a:off x="190399" y="1471541"/>
          <a:ext cx="729332" cy="364666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Literature Study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190399" y="1471541"/>
        <a:ext cx="729332" cy="364666"/>
      </dsp:txXfrm>
    </dsp:sp>
    <dsp:sp modelId="{9C739E84-F8F2-4128-B6DE-DCE728596356}">
      <dsp:nvSpPr>
        <dsp:cNvPr id="0" name=""/>
        <dsp:cNvSpPr/>
      </dsp:nvSpPr>
      <dsp:spPr>
        <a:xfrm>
          <a:off x="190399" y="1989366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Acquire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190399" y="1989366"/>
        <a:ext cx="729332" cy="364666"/>
      </dsp:txXfrm>
    </dsp:sp>
    <dsp:sp modelId="{95383E98-67E2-435B-A171-82E31070B5A3}">
      <dsp:nvSpPr>
        <dsp:cNvPr id="0" name=""/>
        <dsp:cNvSpPr/>
      </dsp:nvSpPr>
      <dsp:spPr>
        <a:xfrm>
          <a:off x="190399" y="2507192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190399" y="2507192"/>
        <a:ext cx="729332" cy="364666"/>
      </dsp:txXfrm>
    </dsp:sp>
    <dsp:sp modelId="{E2041272-D69C-4149-A0F9-365CC6877395}">
      <dsp:nvSpPr>
        <dsp:cNvPr id="0" name=""/>
        <dsp:cNvSpPr/>
      </dsp:nvSpPr>
      <dsp:spPr>
        <a:xfrm>
          <a:off x="190399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190399" y="3025018"/>
        <a:ext cx="729332" cy="364666"/>
      </dsp:txXfrm>
    </dsp:sp>
    <dsp:sp modelId="{514E389D-976F-4D16-BC56-2520491EBFA7}">
      <dsp:nvSpPr>
        <dsp:cNvPr id="0" name=""/>
        <dsp:cNvSpPr/>
      </dsp:nvSpPr>
      <dsp:spPr>
        <a:xfrm>
          <a:off x="190399" y="3542844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Validate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190399" y="3542844"/>
        <a:ext cx="729332" cy="364666"/>
      </dsp:txXfrm>
    </dsp:sp>
    <dsp:sp modelId="{ACD36BCE-EA17-4248-AF5C-600ABFB7F8A1}">
      <dsp:nvSpPr>
        <dsp:cNvPr id="0" name=""/>
        <dsp:cNvSpPr/>
      </dsp:nvSpPr>
      <dsp:spPr>
        <a:xfrm>
          <a:off x="1955383" y="953715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P2P </a:t>
          </a: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Com.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1955383" y="953715"/>
        <a:ext cx="729332" cy="364666"/>
      </dsp:txXfrm>
    </dsp:sp>
    <dsp:sp modelId="{3347BE4A-B2D3-4313-A129-06B07DB003C9}">
      <dsp:nvSpPr>
        <dsp:cNvPr id="0" name=""/>
        <dsp:cNvSpPr/>
      </dsp:nvSpPr>
      <dsp:spPr>
        <a:xfrm>
          <a:off x="1072891" y="1471541"/>
          <a:ext cx="729332" cy="364666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Literature Study</a:t>
          </a:r>
        </a:p>
      </dsp:txBody>
      <dsp:txXfrm>
        <a:off x="1072891" y="1471541"/>
        <a:ext cx="729332" cy="364666"/>
      </dsp:txXfrm>
    </dsp:sp>
    <dsp:sp modelId="{D93E8E1C-0064-4DDB-8922-88DAA111DAFA}">
      <dsp:nvSpPr>
        <dsp:cNvPr id="0" name=""/>
        <dsp:cNvSpPr/>
      </dsp:nvSpPr>
      <dsp:spPr>
        <a:xfrm>
          <a:off x="1955383" y="1471541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Hardware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1955383" y="1471541"/>
        <a:ext cx="729332" cy="364666"/>
      </dsp:txXfrm>
    </dsp:sp>
    <dsp:sp modelId="{9F1D885F-B5A9-47A4-B19D-943797AA9060}">
      <dsp:nvSpPr>
        <dsp:cNvPr id="0" name=""/>
        <dsp:cNvSpPr/>
      </dsp:nvSpPr>
      <dsp:spPr>
        <a:xfrm>
          <a:off x="2137716" y="1989366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Acquire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2137716" y="1989366"/>
        <a:ext cx="729332" cy="364666"/>
      </dsp:txXfrm>
    </dsp:sp>
    <dsp:sp modelId="{7C2BE376-F400-4030-A1EF-AE3972429D97}">
      <dsp:nvSpPr>
        <dsp:cNvPr id="0" name=""/>
        <dsp:cNvSpPr/>
      </dsp:nvSpPr>
      <dsp:spPr>
        <a:xfrm>
          <a:off x="2137716" y="2507192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2137716" y="2507192"/>
        <a:ext cx="729332" cy="364666"/>
      </dsp:txXfrm>
    </dsp:sp>
    <dsp:sp modelId="{211F346E-07B5-480A-81AF-32CD1E5F2D46}">
      <dsp:nvSpPr>
        <dsp:cNvPr id="0" name=""/>
        <dsp:cNvSpPr/>
      </dsp:nvSpPr>
      <dsp:spPr>
        <a:xfrm>
          <a:off x="2137716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2137716" y="3025018"/>
        <a:ext cx="729332" cy="364666"/>
      </dsp:txXfrm>
    </dsp:sp>
    <dsp:sp modelId="{57E4571E-26B3-460C-BC5E-A42E3ADA7DFE}">
      <dsp:nvSpPr>
        <dsp:cNvPr id="0" name=""/>
        <dsp:cNvSpPr/>
      </dsp:nvSpPr>
      <dsp:spPr>
        <a:xfrm>
          <a:off x="2837875" y="1471541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Network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2837875" y="1471541"/>
        <a:ext cx="729332" cy="364666"/>
      </dsp:txXfrm>
    </dsp:sp>
    <dsp:sp modelId="{8CD47306-C2F5-4D8A-BBB8-73492703DC99}">
      <dsp:nvSpPr>
        <dsp:cNvPr id="0" name=""/>
        <dsp:cNvSpPr/>
      </dsp:nvSpPr>
      <dsp:spPr>
        <a:xfrm>
          <a:off x="3020208" y="1989366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3020208" y="1989366"/>
        <a:ext cx="729332" cy="364666"/>
      </dsp:txXfrm>
    </dsp:sp>
    <dsp:sp modelId="{9C7A0A2F-381D-468B-AF5D-311A0E1FDF83}">
      <dsp:nvSpPr>
        <dsp:cNvPr id="0" name=""/>
        <dsp:cNvSpPr/>
      </dsp:nvSpPr>
      <dsp:spPr>
        <a:xfrm>
          <a:off x="3020208" y="2507192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ROS Integration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3020208" y="2507192"/>
        <a:ext cx="729332" cy="364666"/>
      </dsp:txXfrm>
    </dsp:sp>
    <dsp:sp modelId="{5C2B782C-0BF8-4AE1-95DC-BD735F623DEB}">
      <dsp:nvSpPr>
        <dsp:cNvPr id="0" name=""/>
        <dsp:cNvSpPr/>
      </dsp:nvSpPr>
      <dsp:spPr>
        <a:xfrm>
          <a:off x="3020208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3020208" y="3025018"/>
        <a:ext cx="729332" cy="364666"/>
      </dsp:txXfrm>
    </dsp:sp>
    <dsp:sp modelId="{15530A1B-1591-4DF8-94F3-7EBAA8462F28}">
      <dsp:nvSpPr>
        <dsp:cNvPr id="0" name=""/>
        <dsp:cNvSpPr/>
      </dsp:nvSpPr>
      <dsp:spPr>
        <a:xfrm>
          <a:off x="4602859" y="953715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Sensing and Perception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4602859" y="953715"/>
        <a:ext cx="729332" cy="364666"/>
      </dsp:txXfrm>
    </dsp:sp>
    <dsp:sp modelId="{D65B0C81-FCA9-4192-991F-AA0E08F61AFB}">
      <dsp:nvSpPr>
        <dsp:cNvPr id="0" name=""/>
        <dsp:cNvSpPr/>
      </dsp:nvSpPr>
      <dsp:spPr>
        <a:xfrm>
          <a:off x="3720367" y="1471541"/>
          <a:ext cx="729332" cy="364666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Literature Study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3720367" y="1471541"/>
        <a:ext cx="729332" cy="364666"/>
      </dsp:txXfrm>
    </dsp:sp>
    <dsp:sp modelId="{827FEA3C-908D-439C-8E3D-0AF5F9B074C9}">
      <dsp:nvSpPr>
        <dsp:cNvPr id="0" name=""/>
        <dsp:cNvSpPr/>
      </dsp:nvSpPr>
      <dsp:spPr>
        <a:xfrm>
          <a:off x="4602859" y="1471541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Hardware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4602859" y="1471541"/>
        <a:ext cx="729332" cy="364666"/>
      </dsp:txXfrm>
    </dsp:sp>
    <dsp:sp modelId="{015BF3EE-BD05-4D24-9743-DA00FA3DF9C5}">
      <dsp:nvSpPr>
        <dsp:cNvPr id="0" name=""/>
        <dsp:cNvSpPr/>
      </dsp:nvSpPr>
      <dsp:spPr>
        <a:xfrm>
          <a:off x="4785192" y="1989366"/>
          <a:ext cx="729332" cy="364666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Acquire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4785192" y="1989366"/>
        <a:ext cx="729332" cy="364666"/>
      </dsp:txXfrm>
    </dsp:sp>
    <dsp:sp modelId="{9FBB4924-F24B-404F-8153-E930E324CCF2}">
      <dsp:nvSpPr>
        <dsp:cNvPr id="0" name=""/>
        <dsp:cNvSpPr/>
      </dsp:nvSpPr>
      <dsp:spPr>
        <a:xfrm>
          <a:off x="4785192" y="2507192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Set-Up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4785192" y="2507192"/>
        <a:ext cx="729332" cy="364666"/>
      </dsp:txXfrm>
    </dsp:sp>
    <dsp:sp modelId="{675B309B-0656-4D4F-BD39-54D5208040C1}">
      <dsp:nvSpPr>
        <dsp:cNvPr id="0" name=""/>
        <dsp:cNvSpPr/>
      </dsp:nvSpPr>
      <dsp:spPr>
        <a:xfrm>
          <a:off x="4785192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4785192" y="3025018"/>
        <a:ext cx="729332" cy="364666"/>
      </dsp:txXfrm>
    </dsp:sp>
    <dsp:sp modelId="{FF176821-5835-4460-883E-DB22D723B77A}">
      <dsp:nvSpPr>
        <dsp:cNvPr id="0" name=""/>
        <dsp:cNvSpPr/>
      </dsp:nvSpPr>
      <dsp:spPr>
        <a:xfrm>
          <a:off x="5485351" y="1471541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Algorithm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5485351" y="1471541"/>
        <a:ext cx="729332" cy="364666"/>
      </dsp:txXfrm>
    </dsp:sp>
    <dsp:sp modelId="{E55A587D-5C10-4505-8456-833E5C83386B}">
      <dsp:nvSpPr>
        <dsp:cNvPr id="0" name=""/>
        <dsp:cNvSpPr/>
      </dsp:nvSpPr>
      <dsp:spPr>
        <a:xfrm>
          <a:off x="5667684" y="1989366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Select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5667684" y="1989366"/>
        <a:ext cx="729332" cy="364666"/>
      </dsp:txXfrm>
    </dsp:sp>
    <dsp:sp modelId="{4AD1E500-E830-4BC1-A755-47B9196BEE15}">
      <dsp:nvSpPr>
        <dsp:cNvPr id="0" name=""/>
        <dsp:cNvSpPr/>
      </dsp:nvSpPr>
      <dsp:spPr>
        <a:xfrm>
          <a:off x="5667684" y="2507192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Implement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5667684" y="2507192"/>
        <a:ext cx="729332" cy="364666"/>
      </dsp:txXfrm>
    </dsp:sp>
    <dsp:sp modelId="{BC1018AC-3223-4C41-BB10-F392547963C6}">
      <dsp:nvSpPr>
        <dsp:cNvPr id="0" name=""/>
        <dsp:cNvSpPr/>
      </dsp:nvSpPr>
      <dsp:spPr>
        <a:xfrm>
          <a:off x="5667684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5667684" y="3025018"/>
        <a:ext cx="729332" cy="364666"/>
      </dsp:txXfrm>
    </dsp:sp>
    <dsp:sp modelId="{E96943B4-499A-4250-A0F4-56DAF15DE38B}">
      <dsp:nvSpPr>
        <dsp:cNvPr id="0" name=""/>
        <dsp:cNvSpPr/>
      </dsp:nvSpPr>
      <dsp:spPr>
        <a:xfrm>
          <a:off x="6809089" y="953715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App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6809089" y="953715"/>
        <a:ext cx="729332" cy="364666"/>
      </dsp:txXfrm>
    </dsp:sp>
    <dsp:sp modelId="{0F361451-17DD-4EAD-9975-466CF311C88F}">
      <dsp:nvSpPr>
        <dsp:cNvPr id="0" name=""/>
        <dsp:cNvSpPr/>
      </dsp:nvSpPr>
      <dsp:spPr>
        <a:xfrm>
          <a:off x="6367843" y="1471541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Bluetooth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6367843" y="1471541"/>
        <a:ext cx="729332" cy="364666"/>
      </dsp:txXfrm>
    </dsp:sp>
    <dsp:sp modelId="{7D19A28D-C81F-4B36-973C-CC54275CB5A8}">
      <dsp:nvSpPr>
        <dsp:cNvPr id="0" name=""/>
        <dsp:cNvSpPr/>
      </dsp:nvSpPr>
      <dsp:spPr>
        <a:xfrm>
          <a:off x="6550176" y="1989366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Phone ↔ Laptop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6550176" y="1989366"/>
        <a:ext cx="729332" cy="364666"/>
      </dsp:txXfrm>
    </dsp:sp>
    <dsp:sp modelId="{88A4DF8C-26CA-4A23-A646-1AAD59C75552}">
      <dsp:nvSpPr>
        <dsp:cNvPr id="0" name=""/>
        <dsp:cNvSpPr/>
      </dsp:nvSpPr>
      <dsp:spPr>
        <a:xfrm>
          <a:off x="6550176" y="2507192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Phone ↔ ROS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6550176" y="2507192"/>
        <a:ext cx="729332" cy="364666"/>
      </dsp:txXfrm>
    </dsp:sp>
    <dsp:sp modelId="{5708A16A-4EDF-4D38-8A0F-552C78DDC72F}">
      <dsp:nvSpPr>
        <dsp:cNvPr id="0" name=""/>
        <dsp:cNvSpPr/>
      </dsp:nvSpPr>
      <dsp:spPr>
        <a:xfrm>
          <a:off x="6550176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6550176" y="3025018"/>
        <a:ext cx="729332" cy="364666"/>
      </dsp:txXfrm>
    </dsp:sp>
    <dsp:sp modelId="{ACD2263F-00A8-475D-9DF3-8CED8F624D62}">
      <dsp:nvSpPr>
        <dsp:cNvPr id="0" name=""/>
        <dsp:cNvSpPr/>
      </dsp:nvSpPr>
      <dsp:spPr>
        <a:xfrm>
          <a:off x="7250335" y="1471541"/>
          <a:ext cx="729332" cy="364666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GUI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7250335" y="1471541"/>
        <a:ext cx="729332" cy="364666"/>
      </dsp:txXfrm>
    </dsp:sp>
    <dsp:sp modelId="{4BCFA42B-719F-4F9A-A078-A0AF0CB9EF9D}">
      <dsp:nvSpPr>
        <dsp:cNvPr id="0" name=""/>
        <dsp:cNvSpPr/>
      </dsp:nvSpPr>
      <dsp:spPr>
        <a:xfrm>
          <a:off x="7432668" y="1989366"/>
          <a:ext cx="729332" cy="364666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Design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7432668" y="1989366"/>
        <a:ext cx="729332" cy="364666"/>
      </dsp:txXfrm>
    </dsp:sp>
    <dsp:sp modelId="{768DBB75-8362-4925-9E19-520AABBEEAA7}">
      <dsp:nvSpPr>
        <dsp:cNvPr id="0" name=""/>
        <dsp:cNvSpPr/>
      </dsp:nvSpPr>
      <dsp:spPr>
        <a:xfrm>
          <a:off x="7432668" y="2507192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Functions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7432668" y="2507192"/>
        <a:ext cx="729332" cy="364666"/>
      </dsp:txXfrm>
    </dsp:sp>
    <dsp:sp modelId="{18F6AE41-4D09-404B-AE13-E6D8A580557F}">
      <dsp:nvSpPr>
        <dsp:cNvPr id="0" name=""/>
        <dsp:cNvSpPr/>
      </dsp:nvSpPr>
      <dsp:spPr>
        <a:xfrm>
          <a:off x="7432668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7432668" y="3025018"/>
        <a:ext cx="729332" cy="364666"/>
      </dsp:txXfrm>
    </dsp:sp>
    <dsp:sp modelId="{108D02BA-76FA-4329-9641-6DF2C6FF5BA0}">
      <dsp:nvSpPr>
        <dsp:cNvPr id="0" name=""/>
        <dsp:cNvSpPr/>
      </dsp:nvSpPr>
      <dsp:spPr>
        <a:xfrm>
          <a:off x="8132827" y="953715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Subsystem Integration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8132827" y="953715"/>
        <a:ext cx="729332" cy="364666"/>
      </dsp:txXfrm>
    </dsp:sp>
    <dsp:sp modelId="{10C0DB5E-022B-4B27-A9FE-31F295E903DE}">
      <dsp:nvSpPr>
        <dsp:cNvPr id="0" name=""/>
        <dsp:cNvSpPr/>
      </dsp:nvSpPr>
      <dsp:spPr>
        <a:xfrm>
          <a:off x="8315160" y="1471541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MP &amp; S+P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8315160" y="1471541"/>
        <a:ext cx="729332" cy="364666"/>
      </dsp:txXfrm>
    </dsp:sp>
    <dsp:sp modelId="{C1E2790B-35D9-4D98-A5C5-9F9E63F0D224}">
      <dsp:nvSpPr>
        <dsp:cNvPr id="0" name=""/>
        <dsp:cNvSpPr/>
      </dsp:nvSpPr>
      <dsp:spPr>
        <a:xfrm>
          <a:off x="8315160" y="1989366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MP &amp; P2P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8315160" y="1989366"/>
        <a:ext cx="729332" cy="364666"/>
      </dsp:txXfrm>
    </dsp:sp>
    <dsp:sp modelId="{64B97B26-DF97-42FB-A186-4772D0638A8B}">
      <dsp:nvSpPr>
        <dsp:cNvPr id="0" name=""/>
        <dsp:cNvSpPr/>
      </dsp:nvSpPr>
      <dsp:spPr>
        <a:xfrm>
          <a:off x="8315160" y="2507192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MP &amp; App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8315160" y="2507192"/>
        <a:ext cx="729332" cy="364666"/>
      </dsp:txXfrm>
    </dsp:sp>
    <dsp:sp modelId="{A099C6B9-DABF-4D80-960D-B943BD6A33E2}">
      <dsp:nvSpPr>
        <dsp:cNvPr id="0" name=""/>
        <dsp:cNvSpPr/>
      </dsp:nvSpPr>
      <dsp:spPr>
        <a:xfrm>
          <a:off x="8315160" y="3025018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Test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8315160" y="3025018"/>
        <a:ext cx="729332" cy="364666"/>
      </dsp:txXfrm>
    </dsp:sp>
    <dsp:sp modelId="{944F59F8-16AA-49A2-B975-4B08C80820FF}">
      <dsp:nvSpPr>
        <dsp:cNvPr id="0" name=""/>
        <dsp:cNvSpPr/>
      </dsp:nvSpPr>
      <dsp:spPr>
        <a:xfrm>
          <a:off x="8315160" y="3542844"/>
          <a:ext cx="729332" cy="364666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>
              <a:solidFill>
                <a:schemeClr val="tx1"/>
              </a:solidFill>
              <a:latin typeface="+mj-lt"/>
            </a:rPr>
            <a:t>Validate</a:t>
          </a:r>
          <a:endParaRPr lang="en-US" sz="1050" b="0" kern="1200" dirty="0">
            <a:solidFill>
              <a:schemeClr val="tx1"/>
            </a:solidFill>
            <a:latin typeface="+mj-lt"/>
          </a:endParaRPr>
        </a:p>
      </dsp:txBody>
      <dsp:txXfrm>
        <a:off x="8315160" y="3542844"/>
        <a:ext cx="729332" cy="36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19B2-FAE6-4861-B90F-484B4D115F33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2A272-246F-4115-A51B-4C749E0E1C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8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576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42AFC1-25BA-475E-AB9C-02A39BAF415D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dirty="0" smtClean="0"/>
              <a:t>Auto-Park for Social Robots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dirty="0" smtClean="0">
                <a:latin typeface="+mj-lt"/>
              </a:rPr>
              <a:t>By Team Daedalus</a:t>
            </a:r>
          </a:p>
        </p:txBody>
      </p:sp>
    </p:spTree>
    <p:extLst>
      <p:ext uri="{BB962C8B-B14F-4D97-AF65-F5344CB8AC3E}">
        <p14:creationId xmlns:p14="http://schemas.microsoft.com/office/powerpoint/2010/main" val="6868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317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317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2438400"/>
            <a:ext cx="9144000" cy="317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590724"/>
            <a:ext cx="8382000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Requirements for FVE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041648" cy="4572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Functional</a:t>
            </a:r>
            <a:endParaRPr lang="en-US" dirty="0">
              <a:latin typeface="+mj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381000" y="2128819"/>
            <a:ext cx="4041648" cy="213838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+mj-lt"/>
              </a:rPr>
              <a:t>Receive commands from user via smartphone </a:t>
            </a:r>
            <a:r>
              <a:rPr lang="en-US" sz="1800" dirty="0" smtClean="0">
                <a:latin typeface="+mj-lt"/>
              </a:rPr>
              <a:t>app</a:t>
            </a:r>
          </a:p>
          <a:p>
            <a:r>
              <a:rPr lang="en-US" sz="1800" dirty="0" smtClean="0">
                <a:latin typeface="+mj-lt"/>
              </a:rPr>
              <a:t>Share </a:t>
            </a:r>
            <a:r>
              <a:rPr lang="en-US" sz="1800" dirty="0">
                <a:latin typeface="+mj-lt"/>
              </a:rPr>
              <a:t>data with other cars</a:t>
            </a:r>
          </a:p>
          <a:p>
            <a:r>
              <a:rPr lang="en-US" sz="1800" dirty="0" smtClean="0">
                <a:latin typeface="+mj-lt"/>
              </a:rPr>
              <a:t>Sense the environment (static obstacles</a:t>
            </a:r>
            <a:r>
              <a:rPr lang="en-US" sz="1800" dirty="0" smtClean="0">
                <a:latin typeface="+mj-lt"/>
              </a:rPr>
              <a:t>)</a:t>
            </a:r>
          </a:p>
          <a:p>
            <a:r>
              <a:rPr lang="en-US" sz="1800" dirty="0" smtClean="0">
                <a:latin typeface="+mj-lt"/>
              </a:rPr>
              <a:t>Navigate through parking lot</a:t>
            </a:r>
            <a:endParaRPr lang="en-US" sz="1800" dirty="0"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380873" y="4267199"/>
            <a:ext cx="4041775" cy="4572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Non-Functional</a:t>
            </a:r>
            <a:endParaRPr lang="en-US" dirty="0">
              <a:latin typeface="+mj-l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380872" y="4724400"/>
            <a:ext cx="4041775" cy="2667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+mj-lt"/>
              </a:rPr>
              <a:t>Communicate </a:t>
            </a:r>
            <a:r>
              <a:rPr lang="en-US" sz="1800" dirty="0">
                <a:latin typeface="+mj-lt"/>
              </a:rPr>
              <a:t>reliably between local vehicles</a:t>
            </a:r>
          </a:p>
          <a:p>
            <a:r>
              <a:rPr lang="en-US" sz="1800" dirty="0">
                <a:latin typeface="+mj-lt"/>
              </a:rPr>
              <a:t>Network of cars is scalable</a:t>
            </a:r>
          </a:p>
          <a:p>
            <a:r>
              <a:rPr lang="en-US" sz="1800" dirty="0" smtClean="0">
                <a:latin typeface="+mj-lt"/>
              </a:rPr>
              <a:t>Make </a:t>
            </a:r>
            <a:r>
              <a:rPr lang="en-US" sz="1800" dirty="0">
                <a:latin typeface="+mj-lt"/>
              </a:rPr>
              <a:t>minimal changes to infrastructure</a:t>
            </a:r>
          </a:p>
          <a:p>
            <a:r>
              <a:rPr lang="en-US" sz="1800" dirty="0">
                <a:latin typeface="+mj-lt"/>
              </a:rPr>
              <a:t>Be within $4000 budget</a:t>
            </a:r>
          </a:p>
          <a:p>
            <a:endParaRPr lang="en-US" sz="1900" dirty="0">
              <a:latin typeface="+mj-lt"/>
            </a:endParaRP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4721352" y="1676400"/>
            <a:ext cx="4041648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Performance</a:t>
            </a:r>
            <a:endParaRPr lang="en-US" dirty="0">
              <a:latin typeface="+mj-lt"/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4721352" y="2128819"/>
            <a:ext cx="4041648" cy="44177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900" dirty="0" smtClean="0">
                <a:latin typeface="+mj-lt"/>
              </a:rPr>
              <a:t>Establish communication with other vehicles within 30 seconds</a:t>
            </a:r>
          </a:p>
          <a:p>
            <a:r>
              <a:rPr lang="en-IN" sz="1900" dirty="0" smtClean="0">
                <a:latin typeface="+mj-lt"/>
              </a:rPr>
              <a:t>Be able </a:t>
            </a:r>
            <a:r>
              <a:rPr lang="en-IN" sz="1900" dirty="0" smtClean="0">
                <a:latin typeface="+mj-lt"/>
              </a:rPr>
              <a:t>to handle collaboration between </a:t>
            </a:r>
            <a:r>
              <a:rPr lang="en-IN" sz="1900" dirty="0" smtClean="0">
                <a:latin typeface="+mj-lt"/>
              </a:rPr>
              <a:t>2-3 </a:t>
            </a:r>
            <a:r>
              <a:rPr lang="en-IN" sz="1900" dirty="0" smtClean="0">
                <a:latin typeface="+mj-lt"/>
              </a:rPr>
              <a:t>vehicles</a:t>
            </a:r>
          </a:p>
          <a:p>
            <a:r>
              <a:rPr lang="en-IN" sz="1900" dirty="0" smtClean="0">
                <a:latin typeface="+mj-lt"/>
              </a:rPr>
              <a:t>Detect obstacles within 20 </a:t>
            </a:r>
            <a:r>
              <a:rPr lang="en-IN" sz="1900" dirty="0" smtClean="0">
                <a:latin typeface="+mj-lt"/>
              </a:rPr>
              <a:t>cm of vehicle</a:t>
            </a:r>
            <a:endParaRPr lang="en-IN" sz="1900" dirty="0" smtClean="0">
              <a:latin typeface="+mj-lt"/>
            </a:endParaRPr>
          </a:p>
          <a:p>
            <a:r>
              <a:rPr lang="en-IN" sz="1900" dirty="0" smtClean="0">
                <a:latin typeface="+mj-lt"/>
              </a:rPr>
              <a:t>Obstacles are 1-50 cm high and 2-120 cm wide</a:t>
            </a:r>
          </a:p>
          <a:p>
            <a:r>
              <a:rPr lang="en-IN" sz="1900" dirty="0" smtClean="0">
                <a:latin typeface="+mj-lt"/>
              </a:rPr>
              <a:t>Return </a:t>
            </a:r>
            <a:r>
              <a:rPr lang="en-IN" sz="1900" dirty="0" smtClean="0">
                <a:latin typeface="+mj-lt"/>
              </a:rPr>
              <a:t>to exit within </a:t>
            </a:r>
            <a:r>
              <a:rPr lang="en-IN" sz="1900" dirty="0" smtClean="0">
                <a:latin typeface="+mj-lt"/>
              </a:rPr>
              <a:t>90 seconds of receiving ‘Return’ command when no obstacles are encountered</a:t>
            </a:r>
          </a:p>
          <a:p>
            <a:endParaRPr lang="en-US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40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r>
              <a:rPr lang="en-US" dirty="0" smtClean="0"/>
              <a:t>Functional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 rot="10800000">
            <a:off x="1104443" y="801912"/>
            <a:ext cx="7772400" cy="5206874"/>
          </a:xfrm>
          <a:custGeom>
            <a:avLst/>
            <a:gdLst>
              <a:gd name="connsiteX0" fmla="*/ 0 w 7646553"/>
              <a:gd name="connsiteY0" fmla="*/ 0 h 4071454"/>
              <a:gd name="connsiteX1" fmla="*/ 1455586 w 7646553"/>
              <a:gd name="connsiteY1" fmla="*/ 0 h 4071454"/>
              <a:gd name="connsiteX2" fmla="*/ 1455586 w 7646553"/>
              <a:gd name="connsiteY2" fmla="*/ 2035727 h 4071454"/>
              <a:gd name="connsiteX3" fmla="*/ 7646553 w 7646553"/>
              <a:gd name="connsiteY3" fmla="*/ 2035727 h 4071454"/>
              <a:gd name="connsiteX4" fmla="*/ 7646553 w 7646553"/>
              <a:gd name="connsiteY4" fmla="*/ 4071454 h 4071454"/>
              <a:gd name="connsiteX5" fmla="*/ 0 w 7646553"/>
              <a:gd name="connsiteY5" fmla="*/ 4071454 h 4071454"/>
              <a:gd name="connsiteX6" fmla="*/ 0 w 7646553"/>
              <a:gd name="connsiteY6" fmla="*/ 0 h 4071454"/>
              <a:gd name="connsiteX0" fmla="*/ 0 w 7646553"/>
              <a:gd name="connsiteY0" fmla="*/ 0 h 4071454"/>
              <a:gd name="connsiteX1" fmla="*/ 1455586 w 7646553"/>
              <a:gd name="connsiteY1" fmla="*/ 0 h 4071454"/>
              <a:gd name="connsiteX2" fmla="*/ 1951242 w 7646553"/>
              <a:gd name="connsiteY2" fmla="*/ 2608295 h 4071454"/>
              <a:gd name="connsiteX3" fmla="*/ 7646553 w 7646553"/>
              <a:gd name="connsiteY3" fmla="*/ 2035727 h 4071454"/>
              <a:gd name="connsiteX4" fmla="*/ 7646553 w 7646553"/>
              <a:gd name="connsiteY4" fmla="*/ 4071454 h 4071454"/>
              <a:gd name="connsiteX5" fmla="*/ 0 w 7646553"/>
              <a:gd name="connsiteY5" fmla="*/ 4071454 h 4071454"/>
              <a:gd name="connsiteX6" fmla="*/ 0 w 7646553"/>
              <a:gd name="connsiteY6" fmla="*/ 0 h 4071454"/>
              <a:gd name="connsiteX0" fmla="*/ 0 w 7655098"/>
              <a:gd name="connsiteY0" fmla="*/ 0 h 4071454"/>
              <a:gd name="connsiteX1" fmla="*/ 1455586 w 7655098"/>
              <a:gd name="connsiteY1" fmla="*/ 0 h 4071454"/>
              <a:gd name="connsiteX2" fmla="*/ 1951242 w 7655098"/>
              <a:gd name="connsiteY2" fmla="*/ 2608295 h 4071454"/>
              <a:gd name="connsiteX3" fmla="*/ 7655098 w 7655098"/>
              <a:gd name="connsiteY3" fmla="*/ 2591204 h 4071454"/>
              <a:gd name="connsiteX4" fmla="*/ 7646553 w 7655098"/>
              <a:gd name="connsiteY4" fmla="*/ 4071454 h 4071454"/>
              <a:gd name="connsiteX5" fmla="*/ 0 w 7655098"/>
              <a:gd name="connsiteY5" fmla="*/ 4071454 h 4071454"/>
              <a:gd name="connsiteX6" fmla="*/ 0 w 7655098"/>
              <a:gd name="connsiteY6" fmla="*/ 0 h 4071454"/>
              <a:gd name="connsiteX0" fmla="*/ 0 w 7655098"/>
              <a:gd name="connsiteY0" fmla="*/ 1153682 h 5225136"/>
              <a:gd name="connsiteX1" fmla="*/ 1925605 w 7655098"/>
              <a:gd name="connsiteY1" fmla="*/ 0 h 5225136"/>
              <a:gd name="connsiteX2" fmla="*/ 1951242 w 7655098"/>
              <a:gd name="connsiteY2" fmla="*/ 3761977 h 5225136"/>
              <a:gd name="connsiteX3" fmla="*/ 7655098 w 7655098"/>
              <a:gd name="connsiteY3" fmla="*/ 3744886 h 5225136"/>
              <a:gd name="connsiteX4" fmla="*/ 7646553 w 7655098"/>
              <a:gd name="connsiteY4" fmla="*/ 5225136 h 5225136"/>
              <a:gd name="connsiteX5" fmla="*/ 0 w 7655098"/>
              <a:gd name="connsiteY5" fmla="*/ 5225136 h 5225136"/>
              <a:gd name="connsiteX6" fmla="*/ 0 w 7655098"/>
              <a:gd name="connsiteY6" fmla="*/ 1153682 h 5225136"/>
              <a:gd name="connsiteX0" fmla="*/ 0 w 7732011"/>
              <a:gd name="connsiteY0" fmla="*/ 0 h 5233682"/>
              <a:gd name="connsiteX1" fmla="*/ 2002518 w 7732011"/>
              <a:gd name="connsiteY1" fmla="*/ 8546 h 5233682"/>
              <a:gd name="connsiteX2" fmla="*/ 2028155 w 7732011"/>
              <a:gd name="connsiteY2" fmla="*/ 3770523 h 5233682"/>
              <a:gd name="connsiteX3" fmla="*/ 7732011 w 7732011"/>
              <a:gd name="connsiteY3" fmla="*/ 3753432 h 5233682"/>
              <a:gd name="connsiteX4" fmla="*/ 7723466 w 7732011"/>
              <a:gd name="connsiteY4" fmla="*/ 5233682 h 5233682"/>
              <a:gd name="connsiteX5" fmla="*/ 76913 w 7732011"/>
              <a:gd name="connsiteY5" fmla="*/ 5233682 h 5233682"/>
              <a:gd name="connsiteX6" fmla="*/ 0 w 7732011"/>
              <a:gd name="connsiteY6" fmla="*/ 0 h 5233682"/>
              <a:gd name="connsiteX0" fmla="*/ 0 w 7723841"/>
              <a:gd name="connsiteY0" fmla="*/ 0 h 5233682"/>
              <a:gd name="connsiteX1" fmla="*/ 2002518 w 7723841"/>
              <a:gd name="connsiteY1" fmla="*/ 8546 h 5233682"/>
              <a:gd name="connsiteX2" fmla="*/ 2028155 w 7723841"/>
              <a:gd name="connsiteY2" fmla="*/ 377052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0 w 7723841"/>
              <a:gd name="connsiteY0" fmla="*/ 0 h 5233682"/>
              <a:gd name="connsiteX1" fmla="*/ 2002518 w 7723841"/>
              <a:gd name="connsiteY1" fmla="*/ 8546 h 5233682"/>
              <a:gd name="connsiteX2" fmla="*/ 2191877 w 7723841"/>
              <a:gd name="connsiteY2" fmla="*/ 415508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0 w 7723841"/>
              <a:gd name="connsiteY0" fmla="*/ 0 h 5233682"/>
              <a:gd name="connsiteX1" fmla="*/ 2114537 w 7723841"/>
              <a:gd name="connsiteY1" fmla="*/ 8546 h 5233682"/>
              <a:gd name="connsiteX2" fmla="*/ 2191877 w 7723841"/>
              <a:gd name="connsiteY2" fmla="*/ 415508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0 w 7723841"/>
              <a:gd name="connsiteY0" fmla="*/ 0 h 5233682"/>
              <a:gd name="connsiteX1" fmla="*/ 2174856 w 7723841"/>
              <a:gd name="connsiteY1" fmla="*/ 68367 h 5233682"/>
              <a:gd name="connsiteX2" fmla="*/ 2191877 w 7723841"/>
              <a:gd name="connsiteY2" fmla="*/ 415508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639 w 7646928"/>
              <a:gd name="connsiteY0" fmla="*/ 8545 h 5165315"/>
              <a:gd name="connsiteX1" fmla="*/ 2097943 w 7646928"/>
              <a:gd name="connsiteY1" fmla="*/ 0 h 5165315"/>
              <a:gd name="connsiteX2" fmla="*/ 2114964 w 7646928"/>
              <a:gd name="connsiteY2" fmla="*/ 4086716 h 5165315"/>
              <a:gd name="connsiteX3" fmla="*/ 7637865 w 7646928"/>
              <a:gd name="connsiteY3" fmla="*/ 4061080 h 5165315"/>
              <a:gd name="connsiteX4" fmla="*/ 7646553 w 7646928"/>
              <a:gd name="connsiteY4" fmla="*/ 5165315 h 5165315"/>
              <a:gd name="connsiteX5" fmla="*/ 0 w 7646928"/>
              <a:gd name="connsiteY5" fmla="*/ 5165315 h 5165315"/>
              <a:gd name="connsiteX6" fmla="*/ 639 w 7646928"/>
              <a:gd name="connsiteY6" fmla="*/ 8545 h 5165315"/>
              <a:gd name="connsiteX0" fmla="*/ 0 w 7715224"/>
              <a:gd name="connsiteY0" fmla="*/ 8545 h 5165315"/>
              <a:gd name="connsiteX1" fmla="*/ 2166239 w 7715224"/>
              <a:gd name="connsiteY1" fmla="*/ 0 h 5165315"/>
              <a:gd name="connsiteX2" fmla="*/ 2183260 w 7715224"/>
              <a:gd name="connsiteY2" fmla="*/ 4086716 h 5165315"/>
              <a:gd name="connsiteX3" fmla="*/ 7706161 w 7715224"/>
              <a:gd name="connsiteY3" fmla="*/ 4061080 h 5165315"/>
              <a:gd name="connsiteX4" fmla="*/ 7714849 w 7715224"/>
              <a:gd name="connsiteY4" fmla="*/ 5165315 h 5165315"/>
              <a:gd name="connsiteX5" fmla="*/ 68296 w 7715224"/>
              <a:gd name="connsiteY5" fmla="*/ 5165315 h 5165315"/>
              <a:gd name="connsiteX6" fmla="*/ 0 w 7715224"/>
              <a:gd name="connsiteY6" fmla="*/ 8545 h 5165315"/>
              <a:gd name="connsiteX0" fmla="*/ 0 w 7672139"/>
              <a:gd name="connsiteY0" fmla="*/ 8545 h 5165315"/>
              <a:gd name="connsiteX1" fmla="*/ 2123154 w 7672139"/>
              <a:gd name="connsiteY1" fmla="*/ 0 h 5165315"/>
              <a:gd name="connsiteX2" fmla="*/ 2140175 w 7672139"/>
              <a:gd name="connsiteY2" fmla="*/ 4086716 h 5165315"/>
              <a:gd name="connsiteX3" fmla="*/ 7663076 w 7672139"/>
              <a:gd name="connsiteY3" fmla="*/ 4061080 h 5165315"/>
              <a:gd name="connsiteX4" fmla="*/ 7671764 w 7672139"/>
              <a:gd name="connsiteY4" fmla="*/ 5165315 h 5165315"/>
              <a:gd name="connsiteX5" fmla="*/ 25211 w 7672139"/>
              <a:gd name="connsiteY5" fmla="*/ 5165315 h 5165315"/>
              <a:gd name="connsiteX6" fmla="*/ 0 w 7672139"/>
              <a:gd name="connsiteY6" fmla="*/ 8545 h 5165315"/>
              <a:gd name="connsiteX0" fmla="*/ 0 w 7672139"/>
              <a:gd name="connsiteY0" fmla="*/ 8545 h 5165315"/>
              <a:gd name="connsiteX1" fmla="*/ 2149005 w 7672139"/>
              <a:gd name="connsiteY1" fmla="*/ 0 h 5165315"/>
              <a:gd name="connsiteX2" fmla="*/ 2140175 w 7672139"/>
              <a:gd name="connsiteY2" fmla="*/ 4086716 h 5165315"/>
              <a:gd name="connsiteX3" fmla="*/ 7663076 w 7672139"/>
              <a:gd name="connsiteY3" fmla="*/ 4061080 h 5165315"/>
              <a:gd name="connsiteX4" fmla="*/ 7671764 w 7672139"/>
              <a:gd name="connsiteY4" fmla="*/ 5165315 h 5165315"/>
              <a:gd name="connsiteX5" fmla="*/ 25211 w 7672139"/>
              <a:gd name="connsiteY5" fmla="*/ 5165315 h 5165315"/>
              <a:gd name="connsiteX6" fmla="*/ 0 w 7672139"/>
              <a:gd name="connsiteY6" fmla="*/ 8545 h 5165315"/>
              <a:gd name="connsiteX0" fmla="*/ 639 w 7646928"/>
              <a:gd name="connsiteY0" fmla="*/ 8545 h 5165315"/>
              <a:gd name="connsiteX1" fmla="*/ 2123794 w 7646928"/>
              <a:gd name="connsiteY1" fmla="*/ 0 h 5165315"/>
              <a:gd name="connsiteX2" fmla="*/ 2114964 w 7646928"/>
              <a:gd name="connsiteY2" fmla="*/ 4086716 h 5165315"/>
              <a:gd name="connsiteX3" fmla="*/ 7637865 w 7646928"/>
              <a:gd name="connsiteY3" fmla="*/ 4061080 h 5165315"/>
              <a:gd name="connsiteX4" fmla="*/ 7646553 w 7646928"/>
              <a:gd name="connsiteY4" fmla="*/ 5165315 h 5165315"/>
              <a:gd name="connsiteX5" fmla="*/ 0 w 7646928"/>
              <a:gd name="connsiteY5" fmla="*/ 5165315 h 5165315"/>
              <a:gd name="connsiteX6" fmla="*/ 639 w 7646928"/>
              <a:gd name="connsiteY6" fmla="*/ 8545 h 51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6928" h="5165315">
                <a:moveTo>
                  <a:pt x="639" y="8545"/>
                </a:moveTo>
                <a:lnTo>
                  <a:pt x="2123794" y="0"/>
                </a:lnTo>
                <a:cubicBezTo>
                  <a:pt x="2129468" y="1362239"/>
                  <a:pt x="2109290" y="2724477"/>
                  <a:pt x="2114964" y="4086716"/>
                </a:cubicBezTo>
                <a:lnTo>
                  <a:pt x="7637865" y="4061080"/>
                </a:lnTo>
                <a:cubicBezTo>
                  <a:pt x="7635017" y="4554497"/>
                  <a:pt x="7649401" y="4671898"/>
                  <a:pt x="7646553" y="5165315"/>
                </a:cubicBezTo>
                <a:lnTo>
                  <a:pt x="0" y="5165315"/>
                </a:lnTo>
                <a:lnTo>
                  <a:pt x="639" y="854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98250" y="3023002"/>
            <a:ext cx="5370190" cy="29579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" y="500806"/>
            <a:ext cx="9144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Preloaded Map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34" name="Elbow Connector 33"/>
          <p:cNvCxnSpPr>
            <a:stCxn id="2" idx="1"/>
            <a:endCxn id="38" idx="1"/>
          </p:cNvCxnSpPr>
          <p:nvPr/>
        </p:nvCxnSpPr>
        <p:spPr>
          <a:xfrm rot="10800000" flipH="1">
            <a:off x="6934200" y="1429434"/>
            <a:ext cx="320040" cy="2355214"/>
          </a:xfrm>
          <a:prstGeom prst="bentConnector3">
            <a:avLst>
              <a:gd name="adj1" fmla="val 476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743200" y="1109394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Car Localizes Itself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22046" y="1109394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Query Other Cars</a:t>
            </a:r>
          </a:p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For Lot Status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00892" y="1109394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Select Best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54240" y="1109394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Plan Path to Best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54240" y="2217406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Navigate to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Diamond 1"/>
          <p:cNvSpPr/>
          <p:nvPr/>
        </p:nvSpPr>
        <p:spPr>
          <a:xfrm>
            <a:off x="6934200" y="3234969"/>
            <a:ext cx="1828800" cy="1099357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Obstacle Detected?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Diamond 40"/>
          <p:cNvSpPr/>
          <p:nvPr/>
        </p:nvSpPr>
        <p:spPr>
          <a:xfrm>
            <a:off x="6934200" y="4648181"/>
            <a:ext cx="1828800" cy="1280160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Reached Spot?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03520" y="3581400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Park in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37059" y="3581400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Plan Route to Exit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70598" y="3581400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Navigate to Exit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8" name="Diamond 47"/>
          <p:cNvSpPr/>
          <p:nvPr/>
        </p:nvSpPr>
        <p:spPr>
          <a:xfrm>
            <a:off x="1524000" y="4704148"/>
            <a:ext cx="1828800" cy="1194744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Obstacle Detected?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" name="Elbow Connector 15"/>
          <p:cNvCxnSpPr>
            <a:stCxn id="41" idx="3"/>
            <a:endCxn id="39" idx="3"/>
          </p:cNvCxnSpPr>
          <p:nvPr/>
        </p:nvCxnSpPr>
        <p:spPr>
          <a:xfrm flipH="1" flipV="1">
            <a:off x="8442960" y="2537446"/>
            <a:ext cx="320040" cy="2750815"/>
          </a:xfrm>
          <a:prstGeom prst="bentConnector3">
            <a:avLst>
              <a:gd name="adj1" fmla="val -3137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276" y="1106269"/>
            <a:ext cx="914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“Park” 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Command 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from User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4" name="Straight Arrow Connector 3"/>
          <p:cNvCxnSpPr>
            <a:stCxn id="35" idx="3"/>
            <a:endCxn id="36" idx="1"/>
          </p:cNvCxnSpPr>
          <p:nvPr/>
        </p:nvCxnSpPr>
        <p:spPr>
          <a:xfrm>
            <a:off x="3931920" y="1429434"/>
            <a:ext cx="2901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78269" y="685799"/>
            <a:ext cx="7955280" cy="5410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+mj-lt"/>
            </a:endParaRPr>
          </a:p>
        </p:txBody>
      </p:sp>
      <p:cxnSp>
        <p:nvCxnSpPr>
          <p:cNvPr id="22" name="Straight Arrow Connector 21"/>
          <p:cNvCxnSpPr>
            <a:stCxn id="19" idx="3"/>
            <a:endCxn id="23" idx="1"/>
          </p:cNvCxnSpPr>
          <p:nvPr/>
        </p:nvCxnSpPr>
        <p:spPr>
          <a:xfrm flipV="1">
            <a:off x="978676" y="1429434"/>
            <a:ext cx="36018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38858" y="1109394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Navigate to Entry Queue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>
            <a:stCxn id="23" idx="3"/>
            <a:endCxn id="35" idx="1"/>
          </p:cNvCxnSpPr>
          <p:nvPr/>
        </p:nvCxnSpPr>
        <p:spPr>
          <a:xfrm>
            <a:off x="2527578" y="1429434"/>
            <a:ext cx="21562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6" idx="3"/>
            <a:endCxn id="37" idx="1"/>
          </p:cNvCxnSpPr>
          <p:nvPr/>
        </p:nvCxnSpPr>
        <p:spPr>
          <a:xfrm>
            <a:off x="5410766" y="1429434"/>
            <a:ext cx="2901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7" idx="3"/>
            <a:endCxn id="38" idx="1"/>
          </p:cNvCxnSpPr>
          <p:nvPr/>
        </p:nvCxnSpPr>
        <p:spPr>
          <a:xfrm>
            <a:off x="6889612" y="1429434"/>
            <a:ext cx="3646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8" idx="2"/>
            <a:endCxn id="39" idx="0"/>
          </p:cNvCxnSpPr>
          <p:nvPr/>
        </p:nvCxnSpPr>
        <p:spPr>
          <a:xfrm>
            <a:off x="7848600" y="1749474"/>
            <a:ext cx="0" cy="4679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9" idx="2"/>
            <a:endCxn id="2" idx="0"/>
          </p:cNvCxnSpPr>
          <p:nvPr/>
        </p:nvCxnSpPr>
        <p:spPr>
          <a:xfrm>
            <a:off x="7848600" y="2857486"/>
            <a:ext cx="0" cy="3774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1"/>
            <a:endCxn id="43" idx="3"/>
          </p:cNvCxnSpPr>
          <p:nvPr/>
        </p:nvCxnSpPr>
        <p:spPr>
          <a:xfrm flipH="1">
            <a:off x="5125779" y="3901440"/>
            <a:ext cx="1777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3" idx="1"/>
            <a:endCxn id="45" idx="3"/>
          </p:cNvCxnSpPr>
          <p:nvPr/>
        </p:nvCxnSpPr>
        <p:spPr>
          <a:xfrm flipH="1">
            <a:off x="3759318" y="3901440"/>
            <a:ext cx="1777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5" idx="1"/>
            <a:endCxn id="48" idx="0"/>
          </p:cNvCxnSpPr>
          <p:nvPr/>
        </p:nvCxnSpPr>
        <p:spPr>
          <a:xfrm rot="10800000" flipV="1">
            <a:off x="2438400" y="3901440"/>
            <a:ext cx="132198" cy="80270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8" idx="1"/>
            <a:endCxn id="43" idx="0"/>
          </p:cNvCxnSpPr>
          <p:nvPr/>
        </p:nvCxnSpPr>
        <p:spPr>
          <a:xfrm rot="10800000" flipH="1">
            <a:off x="1523999" y="3581400"/>
            <a:ext cx="3007419" cy="1720120"/>
          </a:xfrm>
          <a:prstGeom prst="bentConnector4">
            <a:avLst>
              <a:gd name="adj1" fmla="val -7601"/>
              <a:gd name="adj2" fmla="val 11329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Diamond 64"/>
          <p:cNvSpPr/>
          <p:nvPr/>
        </p:nvSpPr>
        <p:spPr>
          <a:xfrm>
            <a:off x="3649132" y="4704148"/>
            <a:ext cx="1828800" cy="1194744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</a:rPr>
              <a:t>Exit Queue</a:t>
            </a:r>
          </a:p>
          <a:p>
            <a:pPr algn="ctr"/>
            <a:r>
              <a:rPr lang="en-IN" sz="1200" b="1" dirty="0" smtClean="0">
                <a:solidFill>
                  <a:schemeClr val="bg1"/>
                </a:solidFill>
                <a:latin typeface="+mj-lt"/>
              </a:rPr>
              <a:t>Reached?</a:t>
            </a:r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7" name="Straight Arrow Connector 66"/>
          <p:cNvCxnSpPr>
            <a:stCxn id="48" idx="3"/>
            <a:endCxn id="65" idx="1"/>
          </p:cNvCxnSpPr>
          <p:nvPr/>
        </p:nvCxnSpPr>
        <p:spPr>
          <a:xfrm>
            <a:off x="3352800" y="5301520"/>
            <a:ext cx="2963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2"/>
            <a:endCxn id="78" idx="0"/>
          </p:cNvCxnSpPr>
          <p:nvPr/>
        </p:nvCxnSpPr>
        <p:spPr>
          <a:xfrm>
            <a:off x="4563532" y="5898892"/>
            <a:ext cx="14" cy="5297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995942" y="639591"/>
            <a:ext cx="2341618" cy="403366"/>
          </a:xfrm>
          <a:prstGeom prst="bentConnector3">
            <a:avLst>
              <a:gd name="adj1" fmla="val 9995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41" idx="1"/>
            <a:endCxn id="42" idx="2"/>
          </p:cNvCxnSpPr>
          <p:nvPr/>
        </p:nvCxnSpPr>
        <p:spPr>
          <a:xfrm rot="10800000">
            <a:off x="5897880" y="4221481"/>
            <a:ext cx="1036320" cy="106678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248827" y="6428601"/>
            <a:ext cx="2629438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“Car Returned” Notification to User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77" y="2286000"/>
            <a:ext cx="914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“Return”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Command 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from User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81" name="Elbow Connector 80"/>
          <p:cNvCxnSpPr>
            <a:stCxn id="79" idx="3"/>
            <a:endCxn id="42" idx="0"/>
          </p:cNvCxnSpPr>
          <p:nvPr/>
        </p:nvCxnSpPr>
        <p:spPr>
          <a:xfrm>
            <a:off x="978677" y="2609166"/>
            <a:ext cx="4919203" cy="97223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503023" y="4938729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71524" y="5010293"/>
            <a:ext cx="4190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82824" y="5744572"/>
            <a:ext cx="4190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38519" y="3361346"/>
            <a:ext cx="54087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724687" y="5011262"/>
            <a:ext cx="4190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91" name="Straight Arrow Connector 90"/>
          <p:cNvCxnSpPr>
            <a:stCxn id="2" idx="2"/>
            <a:endCxn id="41" idx="0"/>
          </p:cNvCxnSpPr>
          <p:nvPr/>
        </p:nvCxnSpPr>
        <p:spPr>
          <a:xfrm>
            <a:off x="7848600" y="4334326"/>
            <a:ext cx="0" cy="3138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848600" y="4298171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314056" y="4994682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99" name="Elbow Connector 98"/>
          <p:cNvCxnSpPr>
            <a:stCxn id="65" idx="0"/>
            <a:endCxn id="45" idx="2"/>
          </p:cNvCxnSpPr>
          <p:nvPr/>
        </p:nvCxnSpPr>
        <p:spPr>
          <a:xfrm rot="16200000" flipV="1">
            <a:off x="3622911" y="3763527"/>
            <a:ext cx="482668" cy="13985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539560" y="4473292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8940" y="6110105"/>
            <a:ext cx="2178638" cy="677080"/>
            <a:chOff x="85687" y="6015115"/>
            <a:chExt cx="2026952" cy="604072"/>
          </a:xfrm>
        </p:grpSpPr>
        <p:sp>
          <p:nvSpPr>
            <p:cNvPr id="7" name="TextBox 6"/>
            <p:cNvSpPr txBox="1"/>
            <p:nvPr/>
          </p:nvSpPr>
          <p:spPr>
            <a:xfrm>
              <a:off x="183340" y="6204613"/>
              <a:ext cx="1929299" cy="247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latin typeface="+mj-lt"/>
                </a:rPr>
                <a:t> PLAN </a:t>
              </a:r>
              <a:r>
                <a:rPr lang="en-US" sz="1200" b="1" dirty="0">
                  <a:solidFill>
                    <a:prstClr val="black"/>
                  </a:solidFill>
                  <a:latin typeface="+mj-lt"/>
                </a:rPr>
                <a:t>COLLABORATIVELY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5687" y="6015115"/>
              <a:ext cx="757197" cy="604072"/>
              <a:chOff x="47566" y="6024805"/>
              <a:chExt cx="757197" cy="60407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7566" y="6077465"/>
                <a:ext cx="166717" cy="152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7566" y="6264876"/>
                <a:ext cx="166717" cy="1524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7566" y="6452287"/>
                <a:ext cx="166717" cy="1524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83341" y="6024805"/>
                <a:ext cx="621422" cy="247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prstClr val="black"/>
                    </a:solidFill>
                    <a:latin typeface="+mj-lt"/>
                  </a:rPr>
                  <a:t>SENSE</a:t>
                </a:r>
                <a:endParaRPr lang="en-US" sz="1200" b="1" dirty="0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83340" y="6381746"/>
                <a:ext cx="590481" cy="247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prstClr val="black"/>
                    </a:solidFill>
                    <a:latin typeface="+mj-lt"/>
                  </a:rPr>
                  <a:t>ACT</a:t>
                </a:r>
                <a:endParaRPr lang="en-US" sz="1200" b="1" dirty="0">
                  <a:solidFill>
                    <a:prstClr val="black"/>
                  </a:solidFill>
                  <a:latin typeface="+mj-lt"/>
                </a:endParaRPr>
              </a:p>
            </p:txBody>
          </p:sp>
        </p:grpSp>
      </p:grp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1466256" y="639591"/>
            <a:ext cx="911916" cy="609600"/>
          </a:xfrm>
        </p:spPr>
        <p:txBody>
          <a:bodyPr>
            <a:normAutofit/>
          </a:bodyPr>
          <a:lstStyle/>
          <a:p>
            <a:pPr algn="ctr"/>
            <a:r>
              <a:rPr lang="en-IN" sz="2400" dirty="0" smtClean="0"/>
              <a:t>Park</a:t>
            </a:r>
            <a:endParaRPr lang="en-US" sz="2400" dirty="0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4644982" y="3056546"/>
            <a:ext cx="1139334" cy="609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2400" dirty="0" smtClean="0"/>
              <a:t>Return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32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80"/>
          <p:cNvGrpSpPr/>
          <p:nvPr/>
        </p:nvGrpSpPr>
        <p:grpSpPr>
          <a:xfrm>
            <a:off x="1052946" y="1828800"/>
            <a:ext cx="6853383" cy="4495800"/>
            <a:chOff x="-1" y="-1"/>
            <a:chExt cx="6096002" cy="4064000"/>
          </a:xfrm>
        </p:grpSpPr>
        <p:sp>
          <p:nvSpPr>
            <p:cNvPr id="5" name="Shape 81"/>
            <p:cNvSpPr/>
            <p:nvPr/>
          </p:nvSpPr>
          <p:spPr>
            <a:xfrm rot="-5400000">
              <a:off x="508000" y="-508000"/>
              <a:ext cx="2032000" cy="3048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6" name="Shape 82"/>
            <p:cNvSpPr txBox="1"/>
            <p:nvPr/>
          </p:nvSpPr>
          <p:spPr>
            <a:xfrm>
              <a:off x="-1" y="-1"/>
              <a:ext cx="3048000" cy="203199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lIns="142225" tIns="142225" rIns="142225" bIns="1422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Sensing/Control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Single Board Computer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Actuator Control Board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Sensor Control </a:t>
              </a: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Board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Sensors</a:t>
              </a:r>
            </a:p>
          </p:txBody>
        </p:sp>
        <p:sp>
          <p:nvSpPr>
            <p:cNvPr id="7" name="Shape 83"/>
            <p:cNvSpPr/>
            <p:nvPr/>
          </p:nvSpPr>
          <p:spPr>
            <a:xfrm>
              <a:off x="3048000" y="9712"/>
              <a:ext cx="3048000" cy="2032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8" name="Shape 84"/>
            <p:cNvSpPr txBox="1"/>
            <p:nvPr/>
          </p:nvSpPr>
          <p:spPr>
            <a:xfrm>
              <a:off x="3048001" y="9712"/>
              <a:ext cx="3048000" cy="202228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lIns="135125" tIns="135125" rIns="135125" bIns="135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Communications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Bluetooth Link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Car Radio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225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Switch</a:t>
              </a:r>
            </a:p>
          </p:txBody>
        </p:sp>
        <p:sp>
          <p:nvSpPr>
            <p:cNvPr id="9" name="Shape 85"/>
            <p:cNvSpPr/>
            <p:nvPr/>
          </p:nvSpPr>
          <p:spPr>
            <a:xfrm rot="10800000">
              <a:off x="0" y="2031999"/>
              <a:ext cx="3048000" cy="2032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10" name="Shape 86"/>
            <p:cNvSpPr txBox="1"/>
            <p:nvPr/>
          </p:nvSpPr>
          <p:spPr>
            <a:xfrm>
              <a:off x="0" y="2031998"/>
              <a:ext cx="3048000" cy="20320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lIns="135125" tIns="135125" rIns="135125" bIns="135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Software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Localization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225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Path Planning</a:t>
              </a:r>
            </a:p>
          </p:txBody>
        </p:sp>
        <p:sp>
          <p:nvSpPr>
            <p:cNvPr id="11" name="Shape 87"/>
            <p:cNvSpPr/>
            <p:nvPr/>
          </p:nvSpPr>
          <p:spPr>
            <a:xfrm rot="5400000">
              <a:off x="3555999" y="1523999"/>
              <a:ext cx="2032000" cy="3048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12" name="Shape 88"/>
            <p:cNvSpPr txBox="1"/>
            <p:nvPr/>
          </p:nvSpPr>
          <p:spPr>
            <a:xfrm>
              <a:off x="3048000" y="2051424"/>
              <a:ext cx="3048000" cy="201257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lIns="135125" tIns="135125" rIns="135125" bIns="135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Power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Power Source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225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Voltage Regulators</a:t>
              </a:r>
              <a:endParaRPr lang="en-IN" sz="15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Shape 89"/>
            <p:cNvSpPr/>
            <p:nvPr/>
          </p:nvSpPr>
          <p:spPr>
            <a:xfrm>
              <a:off x="2133600" y="1523999"/>
              <a:ext cx="1828800" cy="1016000"/>
            </a:xfrm>
            <a:prstGeom prst="roundRect">
              <a:avLst>
                <a:gd name="adj" fmla="val 16667"/>
              </a:avLst>
            </a:prstGeom>
            <a:solidFill>
              <a:srgbClr val="B1C0D7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14" name="Shape 90"/>
            <p:cNvSpPr txBox="1"/>
            <p:nvPr/>
          </p:nvSpPr>
          <p:spPr>
            <a:xfrm>
              <a:off x="2183197" y="1573595"/>
              <a:ext cx="1729606" cy="916806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en-IN" sz="2000" b="0" i="0" u="none" strike="noStrike" cap="none" baseline="0" dirty="0" smtClean="0">
                  <a:solidFill>
                    <a:schemeClr val="bg1"/>
                  </a:solidFill>
                  <a:latin typeface="+mj-lt"/>
                  <a:ea typeface="Calibri"/>
                  <a:cs typeface="Calibri"/>
                  <a:sym typeface="Calibri"/>
                </a:rPr>
                <a:t>MOBILE PLATFORM</a:t>
              </a:r>
              <a:endParaRPr lang="en-IN" sz="2000" b="0" i="0" u="none" strike="noStrike" cap="none" baseline="0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" name="Shape 82"/>
          <p:cNvSpPr txBox="1"/>
          <p:nvPr/>
        </p:nvSpPr>
        <p:spPr>
          <a:xfrm>
            <a:off x="1096513" y="1839544"/>
            <a:ext cx="3370928" cy="22167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142225" tIns="142225" rIns="142225" bIns="1422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1900" b="0" i="0" u="none" strike="noStrike" cap="none" baseline="0" dirty="0" smtClean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19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Control </a:t>
            </a:r>
            <a:r>
              <a:rPr lang="en-IN" sz="1900" b="0" i="0" u="none" strike="noStrike" cap="none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Subsystem</a:t>
            </a:r>
          </a:p>
          <a:p>
            <a:pPr marL="571500" lvl="2" indent="-114300">
              <a:lnSpc>
                <a:spcPct val="90000"/>
              </a:lnSpc>
              <a:spcBef>
                <a:spcPts val="700"/>
              </a:spcBef>
              <a:buSzPct val="100000"/>
              <a:buFont typeface="Calibri"/>
              <a:buChar char="•"/>
            </a:pPr>
            <a:r>
              <a:rPr lang="en-IN" sz="150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Single Board Computer</a:t>
            </a:r>
          </a:p>
          <a:p>
            <a:pPr marL="571500" lvl="2" indent="-114300">
              <a:lnSpc>
                <a:spcPct val="90000"/>
              </a:lnSpc>
              <a:spcBef>
                <a:spcPts val="180"/>
              </a:spcBef>
              <a:buSzPct val="100000"/>
              <a:buFont typeface="Calibri"/>
              <a:buChar char="•"/>
            </a:pPr>
            <a:r>
              <a:rPr lang="en-IN" sz="150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Actuator Control </a:t>
            </a:r>
            <a:r>
              <a:rPr lang="en-IN" sz="15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Board</a:t>
            </a:r>
            <a:endParaRPr lang="en-IN" sz="1500" dirty="0">
              <a:solidFill>
                <a:schemeClr val="tx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Cyber-Physical Architecture – Original</a:t>
            </a:r>
            <a:endParaRPr lang="en-US" dirty="0"/>
          </a:p>
        </p:txBody>
      </p:sp>
      <p:sp>
        <p:nvSpPr>
          <p:cNvPr id="20" name="Shape 84"/>
          <p:cNvSpPr txBox="1"/>
          <p:nvPr/>
        </p:nvSpPr>
        <p:spPr>
          <a:xfrm>
            <a:off x="4492699" y="1866979"/>
            <a:ext cx="3426690" cy="2237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lIns="135125" tIns="135125" rIns="135125" bIns="1351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1900" b="0" i="0" u="none" strike="noStrike" cap="none" baseline="0" dirty="0" smtClean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19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Communications </a:t>
            </a:r>
            <a:r>
              <a:rPr lang="en-IN" sz="1900" b="0" i="0" u="none" strike="noStrike" cap="none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Subsystem</a:t>
            </a:r>
          </a:p>
          <a:p>
            <a:pPr marL="571500" lvl="2" indent="-114300">
              <a:lnSpc>
                <a:spcPct val="90000"/>
              </a:lnSpc>
              <a:spcBef>
                <a:spcPts val="665"/>
              </a:spcBef>
              <a:buSzPct val="100000"/>
              <a:buFont typeface="Calibri"/>
              <a:buChar char="•"/>
            </a:pPr>
            <a:r>
              <a:rPr lang="en-IN" sz="1500" b="0" i="0" u="none" strike="noStrike" cap="none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Bluetooth </a:t>
            </a:r>
            <a:r>
              <a:rPr lang="en-IN" sz="15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Link</a:t>
            </a:r>
            <a:endParaRPr lang="en-IN" sz="1500" b="0" i="0" u="none" strike="noStrike" cap="none" baseline="0" dirty="0">
              <a:solidFill>
                <a:schemeClr val="tx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571500" lvl="2" indent="-114300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Calibri"/>
              <a:buChar char="•"/>
            </a:pPr>
            <a:r>
              <a:rPr lang="en-US" sz="15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DigiMesh Adapter</a:t>
            </a:r>
            <a:endParaRPr lang="en-IN" sz="1500" b="0" i="0" u="none" strike="noStrike" cap="none" baseline="0" dirty="0">
              <a:solidFill>
                <a:schemeClr val="tx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1" name="Shape 86"/>
          <p:cNvSpPr txBox="1"/>
          <p:nvPr/>
        </p:nvSpPr>
        <p:spPr>
          <a:xfrm>
            <a:off x="1040754" y="4077223"/>
            <a:ext cx="3426690" cy="22479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135125" tIns="135125" rIns="135125" bIns="1351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1900" b="0" i="0" u="none" strike="noStrike" cap="none" baseline="0" dirty="0" smtClean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190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19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Software </a:t>
            </a:r>
            <a:r>
              <a:rPr lang="en-IN" sz="1900" b="0" i="0" u="none" strike="noStrike" cap="none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Subsystem</a:t>
            </a:r>
          </a:p>
          <a:p>
            <a:pPr marL="571500" lvl="2" indent="-114300">
              <a:lnSpc>
                <a:spcPct val="90000"/>
              </a:lnSpc>
              <a:spcBef>
                <a:spcPts val="665"/>
              </a:spcBef>
              <a:buSzPct val="100000"/>
              <a:buFont typeface="Calibri"/>
              <a:buChar char="•"/>
            </a:pPr>
            <a:r>
              <a:rPr lang="en-IN" sz="1500" b="0" i="0" u="none" strike="noStrike" cap="none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Localization</a:t>
            </a:r>
          </a:p>
          <a:p>
            <a:pPr marL="571500" lvl="2" indent="-114300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Calibri"/>
              <a:buChar char="•"/>
            </a:pPr>
            <a:r>
              <a:rPr lang="en-IN" sz="1500" b="0" i="0" u="none" strike="noStrike" cap="none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Path </a:t>
            </a:r>
            <a:r>
              <a:rPr lang="en-IN" sz="15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Planning</a:t>
            </a:r>
          </a:p>
          <a:p>
            <a:pPr marL="571500" lvl="2" indent="-114300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Calibri"/>
              <a:buChar char="•"/>
            </a:pPr>
            <a:r>
              <a:rPr lang="en-IN" sz="15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System State Estimation</a:t>
            </a:r>
            <a:endParaRPr lang="en-IN" sz="1500" b="0" i="0" u="none" strike="noStrike" cap="none" baseline="0" dirty="0" smtClean="0">
              <a:solidFill>
                <a:schemeClr val="tx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2" name="Shape 88"/>
          <p:cNvSpPr txBox="1"/>
          <p:nvPr/>
        </p:nvSpPr>
        <p:spPr>
          <a:xfrm>
            <a:off x="4491828" y="4110643"/>
            <a:ext cx="3426690" cy="22264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lIns="135125" tIns="135125" rIns="135125" bIns="1351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1900" b="0" i="0" u="none" strike="noStrike" cap="none" baseline="0" dirty="0" smtClean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190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19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Sensing</a:t>
            </a:r>
            <a:r>
              <a:rPr lang="en-IN" sz="19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 Subsystem</a:t>
            </a:r>
          </a:p>
          <a:p>
            <a:pPr marL="571500" lvl="2" indent="-114300">
              <a:lnSpc>
                <a:spcPct val="90000"/>
              </a:lnSpc>
              <a:spcBef>
                <a:spcPts val="665"/>
              </a:spcBef>
              <a:buSzPct val="100000"/>
              <a:buFont typeface="Calibri"/>
              <a:buChar char="•"/>
            </a:pPr>
            <a:r>
              <a:rPr lang="en-US" sz="15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Cameras (KINECT)</a:t>
            </a:r>
            <a:endParaRPr lang="en-IN" sz="1500" dirty="0" smtClean="0">
              <a:solidFill>
                <a:schemeClr val="tx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571500" lvl="2" indent="-114300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Calibri"/>
              <a:buChar char="•"/>
            </a:pPr>
            <a:r>
              <a:rPr lang="en-IN" sz="1500" b="0" i="0" u="none" strike="noStrike" cap="none" baseline="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SHARP IR Sensor</a:t>
            </a:r>
            <a:endParaRPr lang="en-IN" sz="1500" b="0" i="0" u="none" strike="noStrike" cap="none" baseline="0" dirty="0">
              <a:solidFill>
                <a:schemeClr val="tx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3" name="Shape 89"/>
          <p:cNvSpPr/>
          <p:nvPr/>
        </p:nvSpPr>
        <p:spPr>
          <a:xfrm>
            <a:off x="3451627" y="3505200"/>
            <a:ext cx="2056014" cy="1123950"/>
          </a:xfrm>
          <a:prstGeom prst="roundRect">
            <a:avLst>
              <a:gd name="adj" fmla="val 16667"/>
            </a:avLst>
          </a:prstGeom>
          <a:solidFill>
            <a:srgbClr val="B1C0D7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dirty="0">
              <a:latin typeface="+mj-lt"/>
            </a:endParaRPr>
          </a:p>
        </p:txBody>
      </p:sp>
      <p:sp>
        <p:nvSpPr>
          <p:cNvPr id="24" name="Shape 90"/>
          <p:cNvSpPr txBox="1"/>
          <p:nvPr/>
        </p:nvSpPr>
        <p:spPr>
          <a:xfrm>
            <a:off x="3507386" y="3558850"/>
            <a:ext cx="1944496" cy="101421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txBody>
          <a:bodyPr lIns="76200" tIns="76200" rIns="76200" bIns="762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SzPct val="25000"/>
              <a:buNone/>
            </a:pPr>
            <a:r>
              <a:rPr lang="en-IN" sz="2000" b="0" i="0" u="none" strike="noStrike" cap="none" baseline="0" dirty="0" smtClean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MOBILE PLATFORM</a:t>
            </a:r>
            <a:endParaRPr lang="en-IN" sz="2000" b="0" i="0" u="none" strike="noStrike" cap="none" baseline="0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20545" y="748937"/>
            <a:ext cx="2438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+mj-lt"/>
              </a:rPr>
              <a:t>Updated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513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2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2004553" y="685800"/>
            <a:ext cx="7046778" cy="43483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3913861" y="1525152"/>
            <a:ext cx="1409293" cy="9549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20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Single</a:t>
            </a:r>
            <a:r>
              <a:rPr lang="en-IN" sz="2000" b="0" i="0" u="none" strike="noStrike" cap="none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Board Computer</a:t>
            </a:r>
            <a:endParaRPr lang="en-IN" sz="2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2324102" y="3101049"/>
            <a:ext cx="1096062" cy="6859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Comm. </a:t>
            </a: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Radio</a:t>
            </a:r>
          </a:p>
        </p:txBody>
      </p:sp>
      <p:sp>
        <p:nvSpPr>
          <p:cNvPr id="98" name="Shape 98"/>
          <p:cNvSpPr/>
          <p:nvPr/>
        </p:nvSpPr>
        <p:spPr>
          <a:xfrm>
            <a:off x="2235034" y="1629875"/>
            <a:ext cx="1342912" cy="7455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Bluetooth Module</a:t>
            </a:r>
            <a:endParaRPr lang="en-IN" sz="1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3903014" y="3031897"/>
            <a:ext cx="1430986" cy="824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Actuator Control Board</a:t>
            </a:r>
          </a:p>
        </p:txBody>
      </p:sp>
      <p:sp>
        <p:nvSpPr>
          <p:cNvPr id="100" name="Shape 100"/>
          <p:cNvSpPr/>
          <p:nvPr/>
        </p:nvSpPr>
        <p:spPr>
          <a:xfrm>
            <a:off x="3971709" y="4214319"/>
            <a:ext cx="1293596" cy="5371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Actuators</a:t>
            </a:r>
          </a:p>
        </p:txBody>
      </p:sp>
      <p:sp>
        <p:nvSpPr>
          <p:cNvPr id="102" name="Shape 102"/>
          <p:cNvSpPr/>
          <p:nvPr/>
        </p:nvSpPr>
        <p:spPr>
          <a:xfrm>
            <a:off x="5596085" y="1566800"/>
            <a:ext cx="1534712" cy="87167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Sensor Control Board</a:t>
            </a:r>
          </a:p>
        </p:txBody>
      </p:sp>
      <p:sp>
        <p:nvSpPr>
          <p:cNvPr id="104" name="Shape 104"/>
          <p:cNvSpPr/>
          <p:nvPr/>
        </p:nvSpPr>
        <p:spPr>
          <a:xfrm>
            <a:off x="7436251" y="2528631"/>
            <a:ext cx="1524000" cy="47179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Camera</a:t>
            </a:r>
            <a:endParaRPr lang="en-IN" sz="1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7436386" y="1659740"/>
            <a:ext cx="1524000" cy="6857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Proximity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Sensor</a:t>
            </a:r>
            <a:endParaRPr lang="en-IN" sz="1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7436251" y="1046018"/>
            <a:ext cx="1524000" cy="43031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LIDAR</a:t>
            </a:r>
          </a:p>
        </p:txBody>
      </p:sp>
      <p:sp>
        <p:nvSpPr>
          <p:cNvPr id="107" name="Shape 107"/>
          <p:cNvSpPr/>
          <p:nvPr/>
        </p:nvSpPr>
        <p:spPr>
          <a:xfrm>
            <a:off x="162957" y="1659740"/>
            <a:ext cx="1524000" cy="68579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Smart Phone</a:t>
            </a:r>
          </a:p>
        </p:txBody>
      </p:sp>
      <p:sp>
        <p:nvSpPr>
          <p:cNvPr id="108" name="Shape 108"/>
          <p:cNvSpPr/>
          <p:nvPr/>
        </p:nvSpPr>
        <p:spPr>
          <a:xfrm>
            <a:off x="162957" y="3101110"/>
            <a:ext cx="1524000" cy="6857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Switch</a:t>
            </a:r>
          </a:p>
        </p:txBody>
      </p:sp>
      <p:sp>
        <p:nvSpPr>
          <p:cNvPr id="109" name="Shape 109"/>
          <p:cNvSpPr/>
          <p:nvPr/>
        </p:nvSpPr>
        <p:spPr>
          <a:xfrm>
            <a:off x="285999" y="5943600"/>
            <a:ext cx="1277916" cy="685799"/>
          </a:xfrm>
          <a:prstGeom prst="round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6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Mobile Platform 2</a:t>
            </a:r>
          </a:p>
        </p:txBody>
      </p:sp>
      <p:sp>
        <p:nvSpPr>
          <p:cNvPr id="110" name="Shape 110"/>
          <p:cNvSpPr/>
          <p:nvPr/>
        </p:nvSpPr>
        <p:spPr>
          <a:xfrm>
            <a:off x="1752600" y="5943600"/>
            <a:ext cx="1243940" cy="685799"/>
          </a:xfrm>
          <a:prstGeom prst="round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6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Mobile Platform 3</a:t>
            </a:r>
          </a:p>
        </p:txBody>
      </p:sp>
      <p:cxnSp>
        <p:nvCxnSpPr>
          <p:cNvPr id="4" name="Straight Connector 3"/>
          <p:cNvCxnSpPr>
            <a:stCxn id="108" idx="2"/>
            <a:endCxn id="109" idx="0"/>
          </p:cNvCxnSpPr>
          <p:nvPr/>
        </p:nvCxnSpPr>
        <p:spPr>
          <a:xfrm>
            <a:off x="924957" y="3786909"/>
            <a:ext cx="0" cy="2156691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08" idx="3"/>
            <a:endCxn id="97" idx="1"/>
          </p:cNvCxnSpPr>
          <p:nvPr/>
        </p:nvCxnSpPr>
        <p:spPr>
          <a:xfrm flipV="1">
            <a:off x="1686957" y="3444009"/>
            <a:ext cx="637145" cy="1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6" idx="1"/>
            <a:endCxn id="21" idx="3"/>
          </p:cNvCxnSpPr>
          <p:nvPr/>
        </p:nvCxnSpPr>
        <p:spPr>
          <a:xfrm flipH="1">
            <a:off x="6865367" y="4033251"/>
            <a:ext cx="477827" cy="1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507622" y="3692320"/>
            <a:ext cx="1357745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+mj-lt"/>
              </a:rPr>
              <a:t>VOLTAGE REGULATOR</a:t>
            </a:r>
            <a:endParaRPr lang="en-US" sz="1600" dirty="0">
              <a:latin typeface="+mj-lt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343194" y="3690351"/>
            <a:ext cx="134858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IN" sz="1600" dirty="0">
                <a:latin typeface="+mj-lt"/>
                <a:sym typeface="Calibri"/>
              </a:rPr>
              <a:t>POWER SOURCE</a:t>
            </a:r>
          </a:p>
        </p:txBody>
      </p:sp>
      <p:cxnSp>
        <p:nvCxnSpPr>
          <p:cNvPr id="37" name="Straight Arrow Connector 36"/>
          <p:cNvCxnSpPr>
            <a:stCxn id="107" idx="3"/>
            <a:endCxn id="98" idx="1"/>
          </p:cNvCxnSpPr>
          <p:nvPr/>
        </p:nvCxnSpPr>
        <p:spPr>
          <a:xfrm>
            <a:off x="1686957" y="2002640"/>
            <a:ext cx="548077" cy="0"/>
          </a:xfrm>
          <a:prstGeom prst="straightConnector1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6" idx="2"/>
            <a:endCxn id="99" idx="0"/>
          </p:cNvCxnSpPr>
          <p:nvPr/>
        </p:nvCxnSpPr>
        <p:spPr>
          <a:xfrm flipH="1">
            <a:off x="4618507" y="2480126"/>
            <a:ext cx="1" cy="55177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96" idx="3"/>
            <a:endCxn id="102" idx="1"/>
          </p:cNvCxnSpPr>
          <p:nvPr/>
        </p:nvCxnSpPr>
        <p:spPr>
          <a:xfrm>
            <a:off x="5323154" y="2002639"/>
            <a:ext cx="272931" cy="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99" idx="2"/>
            <a:endCxn id="100" idx="0"/>
          </p:cNvCxnSpPr>
          <p:nvPr/>
        </p:nvCxnSpPr>
        <p:spPr>
          <a:xfrm>
            <a:off x="4618507" y="3856121"/>
            <a:ext cx="0" cy="358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04" idx="1"/>
            <a:endCxn id="102" idx="2"/>
          </p:cNvCxnSpPr>
          <p:nvPr/>
        </p:nvCxnSpPr>
        <p:spPr>
          <a:xfrm rot="10800000">
            <a:off x="6363441" y="2438480"/>
            <a:ext cx="1072810" cy="32605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6" idx="1"/>
            <a:endCxn id="102" idx="0"/>
          </p:cNvCxnSpPr>
          <p:nvPr/>
        </p:nvCxnSpPr>
        <p:spPr>
          <a:xfrm rot="10800000" flipV="1">
            <a:off x="6363441" y="1261174"/>
            <a:ext cx="1072810" cy="30562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96" idx="0"/>
            <a:endCxn id="98" idx="0"/>
          </p:cNvCxnSpPr>
          <p:nvPr/>
        </p:nvCxnSpPr>
        <p:spPr>
          <a:xfrm rot="16200000" flipH="1" flipV="1">
            <a:off x="3710137" y="721504"/>
            <a:ext cx="104723" cy="1712018"/>
          </a:xfrm>
          <a:prstGeom prst="bentConnector3">
            <a:avLst>
              <a:gd name="adj1" fmla="val -218290"/>
            </a:avLst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96" idx="1"/>
            <a:endCxn id="97" idx="3"/>
          </p:cNvCxnSpPr>
          <p:nvPr/>
        </p:nvCxnSpPr>
        <p:spPr>
          <a:xfrm rot="10800000" flipV="1">
            <a:off x="3420165" y="2002639"/>
            <a:ext cx="493697" cy="1441370"/>
          </a:xfrm>
          <a:prstGeom prst="bentConnector3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0" idx="0"/>
          </p:cNvCxnSpPr>
          <p:nvPr/>
        </p:nvCxnSpPr>
        <p:spPr>
          <a:xfrm flipV="1">
            <a:off x="2374570" y="5153891"/>
            <a:ext cx="0" cy="789709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990600" y="5153891"/>
            <a:ext cx="1383970" cy="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2" idx="3"/>
            <a:endCxn id="105" idx="1"/>
          </p:cNvCxnSpPr>
          <p:nvPr/>
        </p:nvCxnSpPr>
        <p:spPr>
          <a:xfrm>
            <a:off x="7130797" y="2002640"/>
            <a:ext cx="305589" cy="0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213863" y="609600"/>
            <a:ext cx="2628159" cy="6858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Mobile Platform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58687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5"/>
          <p:cNvSpPr/>
          <p:nvPr/>
        </p:nvSpPr>
        <p:spPr>
          <a:xfrm>
            <a:off x="1850361" y="609600"/>
            <a:ext cx="7214252" cy="460143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" name="Shape 96"/>
          <p:cNvSpPr/>
          <p:nvPr/>
        </p:nvSpPr>
        <p:spPr>
          <a:xfrm>
            <a:off x="4876800" y="1407368"/>
            <a:ext cx="1121496" cy="68660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dirty="0" smtClean="0">
                <a:latin typeface="+mj-lt"/>
                <a:ea typeface="Calibri"/>
                <a:cs typeface="Calibri"/>
                <a:sym typeface="Calibri"/>
              </a:rPr>
              <a:t>ODROID XU4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(SBC)</a:t>
            </a:r>
            <a:endParaRPr lang="en-IN" sz="16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" name="Shape 97"/>
          <p:cNvSpPr/>
          <p:nvPr/>
        </p:nvSpPr>
        <p:spPr>
          <a:xfrm>
            <a:off x="3166651" y="2602270"/>
            <a:ext cx="1086050" cy="6574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DigiMesh ADAPTER</a:t>
            </a:r>
            <a:endParaRPr lang="en-IN" sz="12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" name="Shape 98"/>
          <p:cNvSpPr/>
          <p:nvPr/>
        </p:nvSpPr>
        <p:spPr>
          <a:xfrm>
            <a:off x="3158456" y="1489925"/>
            <a:ext cx="1102441" cy="5214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BLUETOOTH MODULE</a:t>
            </a:r>
            <a:endParaRPr lang="en-IN" sz="12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8" name="Shape 99"/>
          <p:cNvSpPr/>
          <p:nvPr/>
        </p:nvSpPr>
        <p:spPr>
          <a:xfrm>
            <a:off x="4901205" y="2655333"/>
            <a:ext cx="1072687" cy="5512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ARDUINO MEGA</a:t>
            </a:r>
            <a:endParaRPr lang="en-IN" sz="12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" name="Shape 100"/>
          <p:cNvSpPr/>
          <p:nvPr/>
        </p:nvSpPr>
        <p:spPr>
          <a:xfrm>
            <a:off x="4927603" y="3772291"/>
            <a:ext cx="1019890" cy="385958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MOTOR DRIVERS</a:t>
            </a:r>
            <a:endParaRPr lang="en-IN" sz="12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4"/>
          <p:cNvSpPr/>
          <p:nvPr/>
        </p:nvSpPr>
        <p:spPr>
          <a:xfrm>
            <a:off x="7620000" y="2715635"/>
            <a:ext cx="1092159" cy="4306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SHARP IR</a:t>
            </a:r>
            <a:endParaRPr lang="en-IN" sz="12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" name="Shape 105"/>
          <p:cNvSpPr/>
          <p:nvPr/>
        </p:nvSpPr>
        <p:spPr>
          <a:xfrm>
            <a:off x="7620000" y="1570025"/>
            <a:ext cx="1092159" cy="3809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KINECT</a:t>
            </a:r>
            <a:endParaRPr lang="en-IN" sz="12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" name="Shape 107"/>
          <p:cNvSpPr/>
          <p:nvPr/>
        </p:nvSpPr>
        <p:spPr>
          <a:xfrm>
            <a:off x="140080" y="1407772"/>
            <a:ext cx="1524000" cy="6857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SMART PHONE</a:t>
            </a:r>
            <a:endParaRPr lang="en-IN" sz="12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3" name="Shape 109"/>
          <p:cNvSpPr/>
          <p:nvPr/>
        </p:nvSpPr>
        <p:spPr>
          <a:xfrm>
            <a:off x="285999" y="5943600"/>
            <a:ext cx="1277916" cy="685799"/>
          </a:xfrm>
          <a:prstGeom prst="round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MOBILE PLATFORM 2</a:t>
            </a:r>
            <a:endParaRPr lang="en-IN" sz="1200" b="0" i="0" u="none" strike="noStrike" cap="none" baseline="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4" name="Shape 110"/>
          <p:cNvSpPr/>
          <p:nvPr/>
        </p:nvSpPr>
        <p:spPr>
          <a:xfrm>
            <a:off x="1752600" y="5943600"/>
            <a:ext cx="1243940" cy="685799"/>
          </a:xfrm>
          <a:prstGeom prst="round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2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MOBILE PLATFORM 3</a:t>
            </a:r>
            <a:endParaRPr lang="en-IN" sz="1200" b="0" i="0" u="none" strike="noStrike" cap="none" baseline="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cxnSp>
        <p:nvCxnSpPr>
          <p:cNvPr id="15" name="Straight Connector 14"/>
          <p:cNvCxnSpPr>
            <a:endCxn id="13" idx="0"/>
          </p:cNvCxnSpPr>
          <p:nvPr/>
        </p:nvCxnSpPr>
        <p:spPr>
          <a:xfrm>
            <a:off x="919237" y="2930981"/>
            <a:ext cx="5720" cy="3012619"/>
          </a:xfrm>
          <a:prstGeom prst="line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1"/>
          </p:cNvCxnSpPr>
          <p:nvPr/>
        </p:nvCxnSpPr>
        <p:spPr>
          <a:xfrm>
            <a:off x="902080" y="2930981"/>
            <a:ext cx="2264571" cy="0"/>
          </a:xfrm>
          <a:prstGeom prst="line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8" idx="1"/>
            <a:endCxn id="37" idx="3"/>
          </p:cNvCxnSpPr>
          <p:nvPr/>
        </p:nvCxnSpPr>
        <p:spPr>
          <a:xfrm flipH="1" flipV="1">
            <a:off x="7696200" y="4370252"/>
            <a:ext cx="26101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957219" y="4125277"/>
            <a:ext cx="962606" cy="48995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IN" sz="1200" dirty="0" smtClean="0">
                <a:latin typeface="+mj-lt"/>
                <a:sym typeface="Calibri"/>
              </a:rPr>
              <a:t>LI-PO Battery</a:t>
            </a:r>
            <a:endParaRPr lang="en-IN" sz="1200" dirty="0">
              <a:latin typeface="+mj-lt"/>
              <a:sym typeface="Calibri"/>
            </a:endParaRPr>
          </a:p>
        </p:txBody>
      </p:sp>
      <p:cxnSp>
        <p:nvCxnSpPr>
          <p:cNvPr id="19" name="Straight Arrow Connector 18"/>
          <p:cNvCxnSpPr>
            <a:stCxn id="12" idx="3"/>
            <a:endCxn id="7" idx="1"/>
          </p:cNvCxnSpPr>
          <p:nvPr/>
        </p:nvCxnSpPr>
        <p:spPr>
          <a:xfrm flipV="1">
            <a:off x="1664080" y="1750671"/>
            <a:ext cx="1494376" cy="1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8" idx="0"/>
          </p:cNvCxnSpPr>
          <p:nvPr/>
        </p:nvCxnSpPr>
        <p:spPr>
          <a:xfrm>
            <a:off x="5437548" y="2093975"/>
            <a:ext cx="1" cy="56135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0"/>
          </p:cNvCxnSpPr>
          <p:nvPr/>
        </p:nvCxnSpPr>
        <p:spPr>
          <a:xfrm flipH="1">
            <a:off x="5437548" y="3206629"/>
            <a:ext cx="1" cy="56566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Elbow Connector 26"/>
          <p:cNvCxnSpPr>
            <a:stCxn id="10" idx="1"/>
            <a:endCxn id="8" idx="3"/>
          </p:cNvCxnSpPr>
          <p:nvPr/>
        </p:nvCxnSpPr>
        <p:spPr>
          <a:xfrm flipH="1">
            <a:off x="5973892" y="2930981"/>
            <a:ext cx="164610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" idx="0"/>
            <a:endCxn id="7" idx="0"/>
          </p:cNvCxnSpPr>
          <p:nvPr/>
        </p:nvCxnSpPr>
        <p:spPr>
          <a:xfrm rot="16200000" flipH="1" flipV="1">
            <a:off x="4532334" y="584710"/>
            <a:ext cx="82557" cy="1727871"/>
          </a:xfrm>
          <a:prstGeom prst="bentConnector3">
            <a:avLst>
              <a:gd name="adj1" fmla="val -276900"/>
            </a:avLst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1"/>
            <a:endCxn id="6" idx="3"/>
          </p:cNvCxnSpPr>
          <p:nvPr/>
        </p:nvCxnSpPr>
        <p:spPr>
          <a:xfrm rot="10800000" flipV="1">
            <a:off x="4252702" y="1750671"/>
            <a:ext cx="624099" cy="1180309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4" idx="0"/>
          </p:cNvCxnSpPr>
          <p:nvPr/>
        </p:nvCxnSpPr>
        <p:spPr>
          <a:xfrm>
            <a:off x="2374570" y="5408415"/>
            <a:ext cx="0" cy="535185"/>
          </a:xfrm>
          <a:prstGeom prst="line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90600" y="5410200"/>
            <a:ext cx="138397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3"/>
            <a:endCxn id="11" idx="1"/>
          </p:cNvCxnSpPr>
          <p:nvPr/>
        </p:nvCxnSpPr>
        <p:spPr>
          <a:xfrm>
            <a:off x="5998296" y="1750672"/>
            <a:ext cx="1621704" cy="9853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137414" y="427270"/>
            <a:ext cx="2628159" cy="685800"/>
          </a:xfrm>
        </p:spPr>
        <p:txBody>
          <a:bodyPr>
            <a:noAutofit/>
          </a:bodyPr>
          <a:lstStyle/>
          <a:p>
            <a:pPr algn="ctr"/>
            <a:r>
              <a:rPr lang="en-IN" sz="2000" dirty="0" smtClean="0"/>
              <a:t>MOBILE PLATFORM 1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578736" y="1523028"/>
            <a:ext cx="1646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+mj-lt"/>
              </a:rPr>
              <a:t>Bluetooth 4.0 </a:t>
            </a:r>
            <a:endParaRPr lang="en-US" sz="1100" dirty="0"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92702" y="4428360"/>
            <a:ext cx="889692" cy="39716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25000"/>
            </a:pPr>
            <a:r>
              <a:rPr lang="en-US" sz="1200" dirty="0">
                <a:solidFill>
                  <a:schemeClr val="tx1"/>
                </a:solidFill>
                <a:latin typeface="+mj-lt"/>
                <a:ea typeface="Calibri"/>
                <a:cs typeface="Calibri"/>
              </a:rPr>
              <a:t>MOTORS</a:t>
            </a:r>
          </a:p>
        </p:txBody>
      </p:sp>
      <p:cxnSp>
        <p:nvCxnSpPr>
          <p:cNvPr id="31" name="Straight Arrow Connector 30"/>
          <p:cNvCxnSpPr>
            <a:stCxn id="9" idx="2"/>
            <a:endCxn id="30" idx="0"/>
          </p:cNvCxnSpPr>
          <p:nvPr/>
        </p:nvCxnSpPr>
        <p:spPr>
          <a:xfrm>
            <a:off x="5437548" y="4158249"/>
            <a:ext cx="0" cy="27011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7150189" y="3336439"/>
            <a:ext cx="469811" cy="286629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+mj-lt"/>
              </a:rPr>
              <a:t>5V </a:t>
            </a:r>
            <a:endParaRPr lang="en-US" sz="1200" dirty="0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477000" y="3336439"/>
            <a:ext cx="469811" cy="286629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+mj-lt"/>
              </a:rPr>
              <a:t>12V </a:t>
            </a:r>
            <a:endParaRPr lang="en-US" sz="1200" dirty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33" idx="2"/>
          </p:cNvCxnSpPr>
          <p:nvPr/>
        </p:nvCxnSpPr>
        <p:spPr>
          <a:xfrm flipV="1">
            <a:off x="6711905" y="3623068"/>
            <a:ext cx="1" cy="1673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2"/>
          </p:cNvCxnSpPr>
          <p:nvPr/>
        </p:nvCxnSpPr>
        <p:spPr>
          <a:xfrm flipV="1">
            <a:off x="7385095" y="3623068"/>
            <a:ext cx="0" cy="1673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418544" y="3787504"/>
            <a:ext cx="1277656" cy="1165496"/>
            <a:chOff x="6297646" y="3962400"/>
            <a:chExt cx="1277656" cy="1165496"/>
          </a:xfrm>
        </p:grpSpPr>
        <p:sp>
          <p:nvSpPr>
            <p:cNvPr id="37" name="Rounded Rectangle 36"/>
            <p:cNvSpPr/>
            <p:nvPr/>
          </p:nvSpPr>
          <p:spPr>
            <a:xfrm>
              <a:off x="6297646" y="3962400"/>
              <a:ext cx="1277656" cy="1165496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+mj-lt"/>
                </a:rPr>
                <a:t>VOLTAGE REGULATOR</a:t>
              </a:r>
            </a:p>
            <a:p>
              <a:pPr algn="ctr"/>
              <a:endParaRPr lang="en-US" sz="1200" dirty="0" smtClean="0">
                <a:latin typeface="+mj-lt"/>
              </a:endParaRPr>
            </a:p>
            <a:p>
              <a:pPr algn="ctr"/>
              <a:r>
                <a:rPr lang="en-US" sz="1200" dirty="0" smtClean="0">
                  <a:latin typeface="+mj-lt"/>
                </a:rPr>
                <a:t>POWER DISTRIBUTION BOARD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63245" y="3984773"/>
              <a:ext cx="1121300" cy="46869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+mj-lt"/>
                </a:rPr>
                <a:t>VOLTAGE REGULATOR</a:t>
              </a:r>
              <a:endParaRPr lang="en-US" sz="1100" dirty="0">
                <a:latin typeface="+mj-lt"/>
              </a:endParaRPr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3120705" y="4452204"/>
            <a:ext cx="1177943" cy="3494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ENCODER</a:t>
            </a:r>
          </a:p>
          <a:p>
            <a:pPr algn="ctr"/>
            <a:r>
              <a:rPr lang="en-IN" sz="1200" dirty="0" smtClean="0">
                <a:solidFill>
                  <a:schemeClr val="tx1"/>
                </a:solidFill>
                <a:latin typeface="+mj-lt"/>
              </a:rPr>
              <a:t>FEEDBACK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0" name="Straight Arrow Connector 49"/>
          <p:cNvCxnSpPr>
            <a:stCxn id="30" idx="1"/>
            <a:endCxn id="49" idx="3"/>
          </p:cNvCxnSpPr>
          <p:nvPr/>
        </p:nvCxnSpPr>
        <p:spPr>
          <a:xfrm flipH="1">
            <a:off x="4298648" y="4626941"/>
            <a:ext cx="694054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913518" y="5408415"/>
            <a:ext cx="77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3" idx="1"/>
            <a:endCxn id="9" idx="3"/>
          </p:cNvCxnSpPr>
          <p:nvPr/>
        </p:nvCxnSpPr>
        <p:spPr>
          <a:xfrm rot="10800000" flipV="1">
            <a:off x="5947494" y="3479754"/>
            <a:ext cx="529507" cy="48551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5673533" y="5376517"/>
            <a:ext cx="3082064" cy="1264578"/>
            <a:chOff x="5700399" y="5487931"/>
            <a:chExt cx="3082064" cy="1264578"/>
          </a:xfrm>
        </p:grpSpPr>
        <p:sp>
          <p:nvSpPr>
            <p:cNvPr id="39" name="Rectangle 38"/>
            <p:cNvSpPr/>
            <p:nvPr/>
          </p:nvSpPr>
          <p:spPr>
            <a:xfrm>
              <a:off x="5700399" y="5545384"/>
              <a:ext cx="152400" cy="152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700399" y="5787765"/>
              <a:ext cx="152400" cy="152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00399" y="6553199"/>
              <a:ext cx="1524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700399" y="6037288"/>
              <a:ext cx="152400" cy="152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00399" y="6286499"/>
              <a:ext cx="152400" cy="1524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52799" y="5493131"/>
              <a:ext cx="1528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Communication </a:t>
              </a:r>
              <a:endParaRPr lang="en-US" sz="1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870077" y="5740854"/>
              <a:ext cx="1528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Control </a:t>
              </a:r>
              <a:endParaRPr lang="en-US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70077" y="5990377"/>
              <a:ext cx="1528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Sensing </a:t>
              </a:r>
              <a:endParaRPr lang="en-US" sz="1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70077" y="6241587"/>
              <a:ext cx="1528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Actuation 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70077" y="6506288"/>
              <a:ext cx="15284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User Interface </a:t>
              </a:r>
              <a:endParaRPr lang="en-US" sz="1000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239000" y="5598885"/>
              <a:ext cx="36617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7239000" y="5888318"/>
              <a:ext cx="36617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7239000" y="6171603"/>
              <a:ext cx="36617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639463" y="5487931"/>
              <a:ext cx="1143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Communication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39463" y="5766030"/>
              <a:ext cx="7456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Control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648571" y="6038220"/>
              <a:ext cx="7456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Data</a:t>
              </a:r>
              <a:endParaRPr lang="en-US" sz="10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7239000" y="6454888"/>
              <a:ext cx="366179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648571" y="6315788"/>
              <a:ext cx="7456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Power</a:t>
              </a:r>
              <a:endParaRPr lang="en-US" sz="1000" dirty="0"/>
            </a:p>
          </p:txBody>
        </p:sp>
      </p:grpSp>
      <p:cxnSp>
        <p:nvCxnSpPr>
          <p:cNvPr id="61" name="Elbow Connector 60"/>
          <p:cNvCxnSpPr>
            <a:stCxn id="32" idx="0"/>
          </p:cNvCxnSpPr>
          <p:nvPr/>
        </p:nvCxnSpPr>
        <p:spPr>
          <a:xfrm rot="16200000" flipV="1">
            <a:off x="6547477" y="2498821"/>
            <a:ext cx="288438" cy="1386798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32" idx="0"/>
          </p:cNvCxnSpPr>
          <p:nvPr/>
        </p:nvCxnSpPr>
        <p:spPr>
          <a:xfrm rot="16200000" flipV="1">
            <a:off x="5975977" y="1927320"/>
            <a:ext cx="1431439" cy="1386799"/>
          </a:xfrm>
          <a:prstGeom prst="bentConnector3">
            <a:avLst>
              <a:gd name="adj1" fmla="val 10025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49" idx="0"/>
          </p:cNvCxnSpPr>
          <p:nvPr/>
        </p:nvCxnSpPr>
        <p:spPr>
          <a:xfrm rot="5400000" flipH="1" flipV="1">
            <a:off x="3763109" y="3569636"/>
            <a:ext cx="829136" cy="936000"/>
          </a:xfrm>
          <a:prstGeom prst="bentConnector2">
            <a:avLst/>
          </a:prstGeom>
          <a:ln w="38100"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endCxn id="8" idx="1"/>
          </p:cNvCxnSpPr>
          <p:nvPr/>
        </p:nvCxnSpPr>
        <p:spPr>
          <a:xfrm rot="5400000" flipH="1" flipV="1">
            <a:off x="4420137" y="3156519"/>
            <a:ext cx="706606" cy="255530"/>
          </a:xfrm>
          <a:prstGeom prst="bentConnector2">
            <a:avLst/>
          </a:prstGeom>
          <a:ln w="381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895600" y="2438400"/>
            <a:ext cx="1577072" cy="102462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4645675" y="1238357"/>
            <a:ext cx="1577072" cy="102462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4668951" y="2374654"/>
            <a:ext cx="1577072" cy="102462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6246023" y="3092230"/>
            <a:ext cx="1639421" cy="210296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7295434" y="1253365"/>
            <a:ext cx="1707117" cy="215958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05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020799" y="5170606"/>
            <a:ext cx="4123201" cy="16764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Elbow Connector 25"/>
          <p:cNvCxnSpPr/>
          <p:nvPr/>
        </p:nvCxnSpPr>
        <p:spPr>
          <a:xfrm rot="5400000">
            <a:off x="7328376" y="5549428"/>
            <a:ext cx="533398" cy="4571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H="1">
            <a:off x="6871177" y="5548558"/>
            <a:ext cx="533398" cy="4571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5589270" y="5549426"/>
            <a:ext cx="533398" cy="4571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H="1">
            <a:off x="5132071" y="5548556"/>
            <a:ext cx="533398" cy="4571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>
            <a:off x="2933700" y="5549425"/>
            <a:ext cx="533398" cy="4571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2476501" y="5548555"/>
            <a:ext cx="533398" cy="4571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Breakdown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863855"/>
              </p:ext>
            </p:extLst>
          </p:nvPr>
        </p:nvGraphicFramePr>
        <p:xfrm>
          <a:off x="25638" y="2286000"/>
          <a:ext cx="905256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667000" y="5866688"/>
            <a:ext cx="712142" cy="356071"/>
            <a:chOff x="2087333" y="3257717"/>
            <a:chExt cx="712142" cy="356071"/>
          </a:xfrm>
          <a:solidFill>
            <a:srgbClr val="FF0000"/>
          </a:solidFill>
        </p:grpSpPr>
        <p:sp>
          <p:nvSpPr>
            <p:cNvPr id="6" name="Rectangle 5"/>
            <p:cNvSpPr/>
            <p:nvPr/>
          </p:nvSpPr>
          <p:spPr>
            <a:xfrm>
              <a:off x="2087333" y="3257717"/>
              <a:ext cx="712142" cy="356071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087333" y="3257717"/>
              <a:ext cx="712142" cy="356071"/>
            </a:xfrm>
            <a:prstGeom prst="rect">
              <a:avLst/>
            </a:prstGeom>
            <a:grpFill/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  <a:latin typeface="+mj-lt"/>
                </a:rPr>
                <a:t>Validate</a:t>
              </a:r>
              <a:endParaRPr lang="en-US" sz="1050" dirty="0">
                <a:latin typeface="+mj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061676" y="5866691"/>
            <a:ext cx="712142" cy="356071"/>
            <a:chOff x="2087333" y="3257717"/>
            <a:chExt cx="712142" cy="356071"/>
          </a:xfrm>
          <a:solidFill>
            <a:srgbClr val="FF0000"/>
          </a:solidFill>
        </p:grpSpPr>
        <p:sp>
          <p:nvSpPr>
            <p:cNvPr id="29" name="Rectangle 28"/>
            <p:cNvSpPr/>
            <p:nvPr/>
          </p:nvSpPr>
          <p:spPr>
            <a:xfrm>
              <a:off x="2087333" y="3257717"/>
              <a:ext cx="712142" cy="356071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087333" y="3257717"/>
              <a:ext cx="712142" cy="356071"/>
            </a:xfrm>
            <a:prstGeom prst="rect">
              <a:avLst/>
            </a:prstGeom>
            <a:grpFill/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smtClean="0">
                  <a:solidFill>
                    <a:schemeClr val="tx1"/>
                  </a:solidFill>
                  <a:latin typeface="+mj-lt"/>
                </a:rPr>
                <a:t>Validate</a:t>
              </a:r>
              <a:endParaRPr lang="en-US" sz="1050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22570" y="5866689"/>
            <a:ext cx="712142" cy="356071"/>
            <a:chOff x="2087333" y="3257717"/>
            <a:chExt cx="712142" cy="356071"/>
          </a:xfrm>
          <a:solidFill>
            <a:srgbClr val="FF0000"/>
          </a:solidFill>
        </p:grpSpPr>
        <p:sp>
          <p:nvSpPr>
            <p:cNvPr id="19" name="Rectangle 18"/>
            <p:cNvSpPr/>
            <p:nvPr/>
          </p:nvSpPr>
          <p:spPr>
            <a:xfrm>
              <a:off x="2087333" y="3257717"/>
              <a:ext cx="712142" cy="356071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2087333" y="3257717"/>
              <a:ext cx="712142" cy="356071"/>
            </a:xfrm>
            <a:prstGeom prst="rect">
              <a:avLst/>
            </a:prstGeom>
            <a:grpFill/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333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 smtClean="0">
                  <a:solidFill>
                    <a:schemeClr val="tx1"/>
                  </a:solidFill>
                  <a:latin typeface="+mj-lt"/>
                </a:rPr>
                <a:t>Validate</a:t>
              </a:r>
              <a:endParaRPr lang="en-US" sz="1050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90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pic>
        <p:nvPicPr>
          <p:cNvPr id="6147" name="Picture 3" descr="C:\Users\dorothy.kirlew\Google Drive\Presentations\10.27\Critical Path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2266741"/>
            <a:ext cx="9052560" cy="44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1600</TotalTime>
  <Words>426</Words>
  <Application>Microsoft Office PowerPoint</Application>
  <PresentationFormat>On-screen Show (4:3)</PresentationFormat>
  <Paragraphs>201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Auto-Park for Social Robots</vt:lpstr>
      <vt:lpstr>Requirements for FVE</vt:lpstr>
      <vt:lpstr>Functional Architecture</vt:lpstr>
      <vt:lpstr>Park</vt:lpstr>
      <vt:lpstr>Cyber-Physical Architecture – Original</vt:lpstr>
      <vt:lpstr>Mobile Platform 1</vt:lpstr>
      <vt:lpstr>MOBILE PLATFORM 1</vt:lpstr>
      <vt:lpstr>Work Breakdown Structure</vt:lpstr>
      <vt:lpstr>Critical Path</vt:lpstr>
      <vt:lpstr>Risks</vt:lpstr>
      <vt:lpstr>Risks</vt:lpstr>
      <vt:lpstr>Risks</vt:lpstr>
      <vt:lpstr>Thank you!</vt:lpstr>
    </vt:vector>
  </TitlesOfParts>
  <Company>Intelligrated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Kirlew</dc:creator>
  <cp:lastModifiedBy>Dorothy Kirlew</cp:lastModifiedBy>
  <cp:revision>121</cp:revision>
  <dcterms:created xsi:type="dcterms:W3CDTF">2015-09-26T18:34:52Z</dcterms:created>
  <dcterms:modified xsi:type="dcterms:W3CDTF">2015-10-27T15:56:53Z</dcterms:modified>
</cp:coreProperties>
</file>