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66" r:id="rId2"/>
    <p:sldId id="271" r:id="rId3"/>
    <p:sldId id="267" r:id="rId4"/>
    <p:sldId id="275" r:id="rId5"/>
    <p:sldId id="262" r:id="rId6"/>
    <p:sldId id="263" r:id="rId7"/>
    <p:sldId id="264" r:id="rId8"/>
    <p:sldId id="276" r:id="rId9"/>
    <p:sldId id="268" r:id="rId10"/>
    <p:sldId id="269" r:id="rId11"/>
    <p:sldId id="270" r:id="rId12"/>
    <p:sldId id="273" r:id="rId13"/>
    <p:sldId id="27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5853" autoAdjust="0"/>
  </p:normalViewPr>
  <p:slideViewPr>
    <p:cSldViewPr>
      <p:cViewPr>
        <p:scale>
          <a:sx n="75" d="100"/>
          <a:sy n="75" d="100"/>
        </p:scale>
        <p:origin x="-1637" y="-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AF3B09-781C-4A13-88FF-23F8B12DCF3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300701-2BF3-487E-A767-4F93894A3950}">
      <dgm:prSet phldrT="[Text]"/>
      <dgm:spPr/>
      <dgm:t>
        <a:bodyPr/>
        <a:lstStyle/>
        <a:p>
          <a:r>
            <a:rPr lang="en-IN" dirty="0" smtClean="0">
              <a:latin typeface="+mj-lt"/>
            </a:rPr>
            <a:t>Unique Value Proposition</a:t>
          </a:r>
          <a:endParaRPr lang="en-US" dirty="0">
            <a:latin typeface="+mj-lt"/>
          </a:endParaRPr>
        </a:p>
      </dgm:t>
    </dgm:pt>
    <dgm:pt modelId="{9091AB6D-0A0C-406C-8A4D-B561657F1650}" type="parTrans" cxnId="{558B359E-86EF-4337-B5BE-0A3E614D620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5DC34B9-87C7-40D7-9165-3142B3330482}" type="sibTrans" cxnId="{558B359E-86EF-4337-B5BE-0A3E614D6202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1861CF8-8CC3-4F84-959B-0D7042F0A3B5}">
      <dgm:prSet phldrT="[Text]"/>
      <dgm:spPr/>
      <dgm:t>
        <a:bodyPr/>
        <a:lstStyle/>
        <a:p>
          <a:r>
            <a:rPr lang="en-IN" dirty="0" smtClean="0">
              <a:latin typeface="+mj-lt"/>
            </a:rPr>
            <a:t>Market Potential</a:t>
          </a:r>
          <a:endParaRPr lang="en-US" dirty="0">
            <a:latin typeface="+mj-lt"/>
          </a:endParaRPr>
        </a:p>
      </dgm:t>
    </dgm:pt>
    <dgm:pt modelId="{8FCC712A-B09D-4699-A508-231197FF3BE2}" type="parTrans" cxnId="{2E735AEE-EEF3-485C-9156-6C9FD28A4AA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5FD0C2F-57ED-4171-B3DF-4EE7FC1A7B1F}" type="sibTrans" cxnId="{2E735AEE-EEF3-485C-9156-6C9FD28A4AA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ABC9B84E-A738-4CED-9FCB-3A4984EED46A}">
      <dgm:prSet phldrT="[Text]"/>
      <dgm:spPr/>
      <dgm:t>
        <a:bodyPr/>
        <a:lstStyle/>
        <a:p>
          <a:r>
            <a:rPr lang="en-IN" dirty="0" smtClean="0">
              <a:latin typeface="+mj-lt"/>
            </a:rPr>
            <a:t>Competitive Advantage</a:t>
          </a:r>
          <a:endParaRPr lang="en-US" dirty="0">
            <a:latin typeface="+mj-lt"/>
          </a:endParaRPr>
        </a:p>
      </dgm:t>
    </dgm:pt>
    <dgm:pt modelId="{63391017-A00A-42DA-9B4D-4393AB29988A}" type="parTrans" cxnId="{DBC6C17C-9498-4647-921D-B405FC74081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8F8E78E-E7E3-4382-8301-AB2F9AB67B9A}" type="sibTrans" cxnId="{DBC6C17C-9498-4647-921D-B405FC74081F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4C810197-79C5-4987-8BEA-5BFCA081A80C}">
      <dgm:prSet phldrT="[Text]"/>
      <dgm:spPr/>
      <dgm:t>
        <a:bodyPr/>
        <a:lstStyle/>
        <a:p>
          <a:r>
            <a:rPr lang="en-IN" dirty="0" smtClean="0">
              <a:latin typeface="+mj-lt"/>
            </a:rPr>
            <a:t>Revenue Generation</a:t>
          </a:r>
          <a:endParaRPr lang="en-US" dirty="0">
            <a:latin typeface="+mj-lt"/>
          </a:endParaRPr>
        </a:p>
      </dgm:t>
    </dgm:pt>
    <dgm:pt modelId="{9BD2C711-8F69-49CF-A3B9-15FCBAB06417}" type="parTrans" cxnId="{6F3578A8-BE2C-4876-A9AE-35A53A37A10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B9CF7F8-2748-472E-95F0-DDF1425234C0}" type="sibTrans" cxnId="{6F3578A8-BE2C-4876-A9AE-35A53A37A103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F10D96A-1442-4F86-9985-BDE1C45FDE02}">
      <dgm:prSet phldrT="[Text]"/>
      <dgm:spPr/>
      <dgm:t>
        <a:bodyPr/>
        <a:lstStyle/>
        <a:p>
          <a:r>
            <a:rPr lang="en-IN" dirty="0" smtClean="0">
              <a:latin typeface="+mj-lt"/>
            </a:rPr>
            <a:t>Enhanced Safety</a:t>
          </a:r>
          <a:endParaRPr lang="en-US" dirty="0">
            <a:latin typeface="+mj-lt"/>
          </a:endParaRPr>
        </a:p>
      </dgm:t>
    </dgm:pt>
    <dgm:pt modelId="{A0829709-8F92-4B0E-A74B-3A2F4AEFE46A}" type="parTrans" cxnId="{D9D2A7E5-B53A-459A-888F-19B716E129C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05D05E51-5750-42FF-9162-5E06F0722D10}" type="sibTrans" cxnId="{D9D2A7E5-B53A-459A-888F-19B716E129C7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11B86451-AFCF-4158-B865-7311B83F2A2F}" type="pres">
      <dgm:prSet presAssocID="{05AF3B09-781C-4A13-88FF-23F8B12DCF3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34035C-AA71-410E-BDDE-70A879818AD8}" type="pres">
      <dgm:prSet presAssocID="{12300701-2BF3-487E-A767-4F93894A3950}" presName="centerShape" presStyleLbl="node0" presStyleIdx="0" presStyleCnt="1"/>
      <dgm:spPr/>
      <dgm:t>
        <a:bodyPr/>
        <a:lstStyle/>
        <a:p>
          <a:endParaRPr lang="en-US"/>
        </a:p>
      </dgm:t>
    </dgm:pt>
    <dgm:pt modelId="{2A0BA1D1-6968-4745-B89E-9BE68933B30D}" type="pres">
      <dgm:prSet presAssocID="{8FCC712A-B09D-4699-A508-231197FF3BE2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005B03D2-72ED-40EE-958E-5119BF5A7878}" type="pres">
      <dgm:prSet presAssocID="{01861CF8-8CC3-4F84-959B-0D7042F0A3B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76902-E2C5-40F3-867F-D83AF329323C}" type="pres">
      <dgm:prSet presAssocID="{A0829709-8F92-4B0E-A74B-3A2F4AEFE46A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A8A45060-0D40-4A97-98C3-494BFAAB8E42}" type="pres">
      <dgm:prSet presAssocID="{7F10D96A-1442-4F86-9985-BDE1C45FDE0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3B6BF1-317B-44CC-917A-A7407FD9FE73}" type="pres">
      <dgm:prSet presAssocID="{9BD2C711-8F69-49CF-A3B9-15FCBAB06417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9E41221C-A585-4163-8AE9-8D4F29F04824}" type="pres">
      <dgm:prSet presAssocID="{4C810197-79C5-4987-8BEA-5BFCA081A80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F7773-2E8D-449B-900D-4B1F8A672FA2}" type="pres">
      <dgm:prSet presAssocID="{63391017-A00A-42DA-9B4D-4393AB29988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99E4B662-A382-4685-8E58-60425B13F991}" type="pres">
      <dgm:prSet presAssocID="{ABC9B84E-A738-4CED-9FCB-3A4984EED4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99BA9D-6B59-4EEB-89AA-99D7FB1A9428}" type="presOf" srcId="{8FCC712A-B09D-4699-A508-231197FF3BE2}" destId="{2A0BA1D1-6968-4745-B89E-9BE68933B30D}" srcOrd="0" destOrd="0" presId="urn:microsoft.com/office/officeart/2005/8/layout/radial4"/>
    <dgm:cxn modelId="{6F3578A8-BE2C-4876-A9AE-35A53A37A103}" srcId="{12300701-2BF3-487E-A767-4F93894A3950}" destId="{4C810197-79C5-4987-8BEA-5BFCA081A80C}" srcOrd="2" destOrd="0" parTransId="{9BD2C711-8F69-49CF-A3B9-15FCBAB06417}" sibTransId="{EB9CF7F8-2748-472E-95F0-DDF1425234C0}"/>
    <dgm:cxn modelId="{2DCAE99F-CF7D-4645-8157-902C9F4906A8}" type="presOf" srcId="{63391017-A00A-42DA-9B4D-4393AB29988A}" destId="{D56F7773-2E8D-449B-900D-4B1F8A672FA2}" srcOrd="0" destOrd="0" presId="urn:microsoft.com/office/officeart/2005/8/layout/radial4"/>
    <dgm:cxn modelId="{E1E1CCA0-BF23-43E3-A0C8-5634F62F85D6}" type="presOf" srcId="{12300701-2BF3-487E-A767-4F93894A3950}" destId="{DF34035C-AA71-410E-BDDE-70A879818AD8}" srcOrd="0" destOrd="0" presId="urn:microsoft.com/office/officeart/2005/8/layout/radial4"/>
    <dgm:cxn modelId="{C332FBD1-4E78-423E-8DCF-DBB81906E35B}" type="presOf" srcId="{4C810197-79C5-4987-8BEA-5BFCA081A80C}" destId="{9E41221C-A585-4163-8AE9-8D4F29F04824}" srcOrd="0" destOrd="0" presId="urn:microsoft.com/office/officeart/2005/8/layout/radial4"/>
    <dgm:cxn modelId="{97B2AAD2-4FEF-4361-A0F0-543076EAA777}" type="presOf" srcId="{ABC9B84E-A738-4CED-9FCB-3A4984EED46A}" destId="{99E4B662-A382-4685-8E58-60425B13F991}" srcOrd="0" destOrd="0" presId="urn:microsoft.com/office/officeart/2005/8/layout/radial4"/>
    <dgm:cxn modelId="{2E735AEE-EEF3-485C-9156-6C9FD28A4AAE}" srcId="{12300701-2BF3-487E-A767-4F93894A3950}" destId="{01861CF8-8CC3-4F84-959B-0D7042F0A3B5}" srcOrd="0" destOrd="0" parTransId="{8FCC712A-B09D-4699-A508-231197FF3BE2}" sibTransId="{E5FD0C2F-57ED-4171-B3DF-4EE7FC1A7B1F}"/>
    <dgm:cxn modelId="{388824B0-1524-4640-A5C7-073285AD1AAF}" type="presOf" srcId="{01861CF8-8CC3-4F84-959B-0D7042F0A3B5}" destId="{005B03D2-72ED-40EE-958E-5119BF5A7878}" srcOrd="0" destOrd="0" presId="urn:microsoft.com/office/officeart/2005/8/layout/radial4"/>
    <dgm:cxn modelId="{DBC6C17C-9498-4647-921D-B405FC74081F}" srcId="{12300701-2BF3-487E-A767-4F93894A3950}" destId="{ABC9B84E-A738-4CED-9FCB-3A4984EED46A}" srcOrd="3" destOrd="0" parTransId="{63391017-A00A-42DA-9B4D-4393AB29988A}" sibTransId="{E8F8E78E-E7E3-4382-8301-AB2F9AB67B9A}"/>
    <dgm:cxn modelId="{2525086B-05E3-4C99-925D-28D0E1DE1339}" type="presOf" srcId="{9BD2C711-8F69-49CF-A3B9-15FCBAB06417}" destId="{243B6BF1-317B-44CC-917A-A7407FD9FE73}" srcOrd="0" destOrd="0" presId="urn:microsoft.com/office/officeart/2005/8/layout/radial4"/>
    <dgm:cxn modelId="{558B359E-86EF-4337-B5BE-0A3E614D6202}" srcId="{05AF3B09-781C-4A13-88FF-23F8B12DCF3D}" destId="{12300701-2BF3-487E-A767-4F93894A3950}" srcOrd="0" destOrd="0" parTransId="{9091AB6D-0A0C-406C-8A4D-B561657F1650}" sibTransId="{85DC34B9-87C7-40D7-9165-3142B3330482}"/>
    <dgm:cxn modelId="{260076C8-FEDC-45A0-891C-3C3E9983EF61}" type="presOf" srcId="{05AF3B09-781C-4A13-88FF-23F8B12DCF3D}" destId="{11B86451-AFCF-4158-B865-7311B83F2A2F}" srcOrd="0" destOrd="0" presId="urn:microsoft.com/office/officeart/2005/8/layout/radial4"/>
    <dgm:cxn modelId="{D9D2A7E5-B53A-459A-888F-19B716E129C7}" srcId="{12300701-2BF3-487E-A767-4F93894A3950}" destId="{7F10D96A-1442-4F86-9985-BDE1C45FDE02}" srcOrd="1" destOrd="0" parTransId="{A0829709-8F92-4B0E-A74B-3A2F4AEFE46A}" sibTransId="{05D05E51-5750-42FF-9162-5E06F0722D10}"/>
    <dgm:cxn modelId="{6990A75C-E352-4AF4-9CF1-11468D815055}" type="presOf" srcId="{A0829709-8F92-4B0E-A74B-3A2F4AEFE46A}" destId="{38A76902-E2C5-40F3-867F-D83AF329323C}" srcOrd="0" destOrd="0" presId="urn:microsoft.com/office/officeart/2005/8/layout/radial4"/>
    <dgm:cxn modelId="{DD4667AD-6161-4C93-9D1E-440DABEE3CFD}" type="presOf" srcId="{7F10D96A-1442-4F86-9985-BDE1C45FDE02}" destId="{A8A45060-0D40-4A97-98C3-494BFAAB8E42}" srcOrd="0" destOrd="0" presId="urn:microsoft.com/office/officeart/2005/8/layout/radial4"/>
    <dgm:cxn modelId="{1A3DAD15-62D1-4E07-8912-5D95947214EA}" type="presParOf" srcId="{11B86451-AFCF-4158-B865-7311B83F2A2F}" destId="{DF34035C-AA71-410E-BDDE-70A879818AD8}" srcOrd="0" destOrd="0" presId="urn:microsoft.com/office/officeart/2005/8/layout/radial4"/>
    <dgm:cxn modelId="{2814607E-FD04-4833-84EC-F74D3D6AF364}" type="presParOf" srcId="{11B86451-AFCF-4158-B865-7311B83F2A2F}" destId="{2A0BA1D1-6968-4745-B89E-9BE68933B30D}" srcOrd="1" destOrd="0" presId="urn:microsoft.com/office/officeart/2005/8/layout/radial4"/>
    <dgm:cxn modelId="{9F04E92C-1780-4E69-A431-218C369DB59C}" type="presParOf" srcId="{11B86451-AFCF-4158-B865-7311B83F2A2F}" destId="{005B03D2-72ED-40EE-958E-5119BF5A7878}" srcOrd="2" destOrd="0" presId="urn:microsoft.com/office/officeart/2005/8/layout/radial4"/>
    <dgm:cxn modelId="{08258E97-D29C-4DB4-9026-6DA9E5B9C059}" type="presParOf" srcId="{11B86451-AFCF-4158-B865-7311B83F2A2F}" destId="{38A76902-E2C5-40F3-867F-D83AF329323C}" srcOrd="3" destOrd="0" presId="urn:microsoft.com/office/officeart/2005/8/layout/radial4"/>
    <dgm:cxn modelId="{FB21ED5F-F7C5-4872-AE4A-F215A152B7FF}" type="presParOf" srcId="{11B86451-AFCF-4158-B865-7311B83F2A2F}" destId="{A8A45060-0D40-4A97-98C3-494BFAAB8E42}" srcOrd="4" destOrd="0" presId="urn:microsoft.com/office/officeart/2005/8/layout/radial4"/>
    <dgm:cxn modelId="{8B63FEA9-D5B5-431F-B507-12D8C75B797C}" type="presParOf" srcId="{11B86451-AFCF-4158-B865-7311B83F2A2F}" destId="{243B6BF1-317B-44CC-917A-A7407FD9FE73}" srcOrd="5" destOrd="0" presId="urn:microsoft.com/office/officeart/2005/8/layout/radial4"/>
    <dgm:cxn modelId="{C726160D-BAF0-4312-A228-B632C78C43B1}" type="presParOf" srcId="{11B86451-AFCF-4158-B865-7311B83F2A2F}" destId="{9E41221C-A585-4163-8AE9-8D4F29F04824}" srcOrd="6" destOrd="0" presId="urn:microsoft.com/office/officeart/2005/8/layout/radial4"/>
    <dgm:cxn modelId="{66AB876D-665F-463F-9A5A-7F91AF767F5F}" type="presParOf" srcId="{11B86451-AFCF-4158-B865-7311B83F2A2F}" destId="{D56F7773-2E8D-449B-900D-4B1F8A672FA2}" srcOrd="7" destOrd="0" presId="urn:microsoft.com/office/officeart/2005/8/layout/radial4"/>
    <dgm:cxn modelId="{29C18FD4-4E6F-4418-8D71-574100C7A9A6}" type="presParOf" srcId="{11B86451-AFCF-4158-B865-7311B83F2A2F}" destId="{99E4B662-A382-4685-8E58-60425B13F99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9D8C7-E181-4B0D-9471-5DCCE650E18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43D0FF-D4E4-4A14-BCAC-7DFA5FB4D2C8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Autonomously and Collaboratively Park and Return Cars</a:t>
          </a:r>
          <a:endParaRPr lang="en-US" sz="2000" dirty="0">
            <a:latin typeface="+mj-lt"/>
          </a:endParaRPr>
        </a:p>
      </dgm:t>
    </dgm:pt>
    <dgm:pt modelId="{1947973F-9A32-4C63-ABCF-A7721DEA99DA}" type="parTrans" cxnId="{6CA2B0F3-F099-4EF1-95C2-988A5D665975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045F0C4E-B7D3-4815-ABF5-418D4899721A}" type="sibTrans" cxnId="{6CA2B0F3-F099-4EF1-95C2-988A5D665975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605846E2-48DC-4F48-B8A8-9D36F2A44BAB}">
      <dgm:prSet phldrT="[Text]" custT="1"/>
      <dgm:spPr/>
      <dgm:t>
        <a:bodyPr/>
        <a:lstStyle/>
        <a:p>
          <a:r>
            <a:rPr lang="en-US" sz="1600" dirty="0" smtClean="0">
              <a:latin typeface="+mj-lt"/>
            </a:rPr>
            <a:t>Avoids Collision</a:t>
          </a:r>
          <a:endParaRPr lang="en-US" sz="1600" dirty="0">
            <a:latin typeface="+mj-lt"/>
          </a:endParaRPr>
        </a:p>
      </dgm:t>
    </dgm:pt>
    <dgm:pt modelId="{472C1731-E009-444D-ADAD-85FF69165ED4}" type="parTrans" cxnId="{6056C76C-2C82-457D-AE04-5739D8ECD019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86B788BC-2080-43FB-97DD-075CCC43B989}" type="sibTrans" cxnId="{6056C76C-2C82-457D-AE04-5739D8ECD019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30770E46-CEDE-41E5-8BEF-AC76DFC3EA53}">
      <dgm:prSet phldrT="[Text]" custT="1"/>
      <dgm:spPr/>
      <dgm:t>
        <a:bodyPr/>
        <a:lstStyle/>
        <a:p>
          <a:r>
            <a:rPr lang="en-US" sz="1600" dirty="0" smtClean="0">
              <a:latin typeface="+mj-lt"/>
            </a:rPr>
            <a:t>Sense the Environment</a:t>
          </a:r>
          <a:endParaRPr lang="en-US" sz="1600" dirty="0">
            <a:latin typeface="+mj-lt"/>
          </a:endParaRPr>
        </a:p>
      </dgm:t>
    </dgm:pt>
    <dgm:pt modelId="{D40F9483-D191-4137-896D-BE2AF6A36A71}" type="parTrans" cxnId="{CF51BDF4-3A9D-477B-82A9-82DCD11F9637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7423ECB7-4FBB-4C7A-BAA9-7ECFBA843CA0}" type="sibTrans" cxnId="{CF51BDF4-3A9D-477B-82A9-82DCD11F9637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CFA48530-BB67-4CC6-8985-0E64ABA2D923}">
      <dgm:prSet phldrT="[Text]" custT="1"/>
      <dgm:spPr/>
      <dgm:t>
        <a:bodyPr/>
        <a:lstStyle/>
        <a:p>
          <a:r>
            <a:rPr lang="en-US" sz="1600" dirty="0" smtClean="0">
              <a:latin typeface="+mj-lt"/>
            </a:rPr>
            <a:t>Avoid Other Cars</a:t>
          </a:r>
          <a:endParaRPr lang="en-US" sz="1600" dirty="0">
            <a:latin typeface="+mj-lt"/>
          </a:endParaRPr>
        </a:p>
      </dgm:t>
    </dgm:pt>
    <dgm:pt modelId="{707B5D81-38D6-48B3-9AEF-C384FF1336F5}" type="parTrans" cxnId="{C982465D-FA33-4F54-8400-CF534DC0F8A5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C1AE8A5A-9980-45DF-B4CC-1B8B08AA33D1}" type="sibTrans" cxnId="{C982465D-FA33-4F54-8400-CF534DC0F8A5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79BC26DE-FFA9-456B-A414-C9023CB0A1FD}">
      <dgm:prSet phldrT="[Text]" custT="1"/>
      <dgm:spPr/>
      <dgm:t>
        <a:bodyPr/>
        <a:lstStyle/>
        <a:p>
          <a:r>
            <a:rPr lang="en-US" sz="1600" dirty="0" smtClean="0">
              <a:latin typeface="+mj-lt"/>
            </a:rPr>
            <a:t>Is Collaborative</a:t>
          </a:r>
          <a:endParaRPr lang="en-US" sz="1600" dirty="0">
            <a:latin typeface="+mj-lt"/>
          </a:endParaRPr>
        </a:p>
      </dgm:t>
    </dgm:pt>
    <dgm:pt modelId="{01E9CFD2-D046-46D5-A3AC-937FC20E7FFC}" type="parTrans" cxnId="{A7F98862-78F0-4410-8658-C9324F35A82E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4FDC012B-EB06-41B2-89CB-1F9D1093BDD5}" type="sibTrans" cxnId="{A7F98862-78F0-4410-8658-C9324F35A82E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2226A2D9-6FED-4D47-B5A2-91211F61A4C2}">
      <dgm:prSet phldrT="[Text]" custT="1"/>
      <dgm:spPr/>
      <dgm:t>
        <a:bodyPr/>
        <a:lstStyle/>
        <a:p>
          <a:r>
            <a:rPr lang="en-US" sz="1600" dirty="0" smtClean="0">
              <a:latin typeface="+mj-lt"/>
            </a:rPr>
            <a:t>Cars Share Data</a:t>
          </a:r>
          <a:endParaRPr lang="en-US" sz="1600" dirty="0">
            <a:latin typeface="+mj-lt"/>
          </a:endParaRPr>
        </a:p>
      </dgm:t>
    </dgm:pt>
    <dgm:pt modelId="{5DA802AC-ADB1-4B36-B9F4-3E43D56E11B4}" type="parTrans" cxnId="{09274CAC-0DFC-4BFE-8BA7-51D15431FDB1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C9989B84-A05D-4873-A165-0774DA8523FE}" type="sibTrans" cxnId="{09274CAC-0DFC-4BFE-8BA7-51D15431FDB1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C252E9BB-0D63-4C8B-8A91-E07C476ADCD4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Is User Friendly</a:t>
          </a:r>
          <a:endParaRPr lang="en-US" sz="1600" dirty="0">
            <a:latin typeface="+mj-lt"/>
          </a:endParaRPr>
        </a:p>
      </dgm:t>
    </dgm:pt>
    <dgm:pt modelId="{D57121C1-9DC1-4454-BD22-C13CF14C128D}" type="parTrans" cxnId="{31C5A054-5F9E-4791-B03F-B6F2E88CDC3E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D6F4ED28-6F09-45A3-97E3-0752891F2479}" type="sibTrans" cxnId="{31C5A054-5F9E-4791-B03F-B6F2E88CDC3E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ED761CC2-E45B-4A53-99EC-85960EECBDB0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Is Autonomous</a:t>
          </a:r>
          <a:endParaRPr lang="en-US" sz="1600" dirty="0">
            <a:latin typeface="+mj-lt"/>
          </a:endParaRPr>
        </a:p>
      </dgm:t>
    </dgm:pt>
    <dgm:pt modelId="{8D63DD9C-5ACE-4FCE-8D88-5ED779CDB7CE}" type="parTrans" cxnId="{440A2890-E4A8-47F3-9EE1-7EF81419DB5A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3B7AEDE8-D92C-41F9-B95B-B54C4D1D2F10}" type="sibTrans" cxnId="{440A2890-E4A8-47F3-9EE1-7EF81419DB5A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A2CA8071-A7C2-4122-90F4-997C8E3A7528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Smartphone Based Interface</a:t>
          </a:r>
          <a:endParaRPr lang="en-US" sz="1600" dirty="0">
            <a:latin typeface="+mj-lt"/>
          </a:endParaRPr>
        </a:p>
      </dgm:t>
    </dgm:pt>
    <dgm:pt modelId="{5B41B83D-CEB2-46E5-BBC1-F8C45F64D3CC}" type="parTrans" cxnId="{EBB0496C-7AB5-4541-9978-2ACDE057D3AB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43E29E9D-3D43-46BB-A56D-38A16EA14A97}" type="sibTrans" cxnId="{EBB0496C-7AB5-4541-9978-2ACDE057D3AB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9077C3E0-5DDD-46F6-99E5-79235D119B71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Communicate Park and Return Commands</a:t>
          </a:r>
          <a:endParaRPr lang="en-US" sz="1600" dirty="0">
            <a:latin typeface="+mj-lt"/>
          </a:endParaRPr>
        </a:p>
      </dgm:t>
    </dgm:pt>
    <dgm:pt modelId="{F4123907-49D7-4A24-9C2B-AE6611BCBEFF}" type="parTrans" cxnId="{6BC445C7-3B0D-481E-B823-32F01B170998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DF9C908D-197E-4240-B11D-B1D93F7E965E}" type="sibTrans" cxnId="{6BC445C7-3B0D-481E-B823-32F01B170998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DCDA9C55-A400-4C4D-9201-361996F76EA8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Report Vehicle Status</a:t>
          </a:r>
          <a:endParaRPr lang="en-US" sz="1600" dirty="0">
            <a:latin typeface="+mj-lt"/>
          </a:endParaRPr>
        </a:p>
      </dgm:t>
    </dgm:pt>
    <dgm:pt modelId="{D4AA509D-13B3-43BB-A3AA-1096A7B924FF}" type="parTrans" cxnId="{A582782A-6B2A-427F-974B-D773479B1A6F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B486DC56-CD33-4E58-9FA1-58F0B5575DB0}" type="sibTrans" cxnId="{A582782A-6B2A-427F-974B-D773479B1A6F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F0E11016-8F3C-424B-BE3E-D8B8C775B724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Cars Communicate Reliably</a:t>
          </a:r>
          <a:endParaRPr lang="en-US" sz="1600" dirty="0">
            <a:latin typeface="+mj-lt"/>
          </a:endParaRPr>
        </a:p>
      </dgm:t>
    </dgm:pt>
    <dgm:pt modelId="{A4F700DA-1F30-4F07-9DB7-EF75747A4C85}" type="parTrans" cxnId="{FCA1FFBF-5B8C-4FD4-83A8-E8B7F35BD3CD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8AF2953E-1336-4920-9380-230FDAC849B5}" type="sibTrans" cxnId="{FCA1FFBF-5B8C-4FD4-83A8-E8B7F35BD3CD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FAF8A99E-53A0-47E6-A40A-9553829E3DFB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Communication Capabilities Between All Cars</a:t>
          </a:r>
          <a:endParaRPr lang="en-US" sz="1600" dirty="0">
            <a:latin typeface="+mj-lt"/>
          </a:endParaRPr>
        </a:p>
      </dgm:t>
    </dgm:pt>
    <dgm:pt modelId="{AA7E79B9-4BE2-4B3D-BE7F-568BB1C847A1}" type="parTrans" cxnId="{FC3608A5-C1FC-4D35-BDCC-81EE4CD270DE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70207A01-0E7B-46A1-B9A7-577D22DE2ECF}" type="sibTrans" cxnId="{FC3608A5-C1FC-4D35-BDCC-81EE4CD270DE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7668F7D7-CF1A-492D-B3CD-5F6009073A41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Avoid Infrastructure</a:t>
          </a:r>
          <a:endParaRPr lang="en-US" sz="1600" dirty="0">
            <a:latin typeface="+mj-lt"/>
          </a:endParaRPr>
        </a:p>
      </dgm:t>
    </dgm:pt>
    <dgm:pt modelId="{4E968ED4-75C3-43F1-98E5-89237D50E759}" type="parTrans" cxnId="{5A4D49EF-42B5-4C58-AD1B-C27F5DF9272E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72C5DA7A-BE72-48EB-ADE1-880ECDA1C3BA}" type="sibTrans" cxnId="{5A4D49EF-42B5-4C58-AD1B-C27F5DF9272E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519F4580-B262-4D15-A0FE-2D6378679161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Choose Optimal Spot</a:t>
          </a:r>
          <a:endParaRPr lang="en-US" sz="1600" dirty="0">
            <a:latin typeface="+mj-lt"/>
          </a:endParaRPr>
        </a:p>
      </dgm:t>
    </dgm:pt>
    <dgm:pt modelId="{88541773-0283-4EF7-902E-19C75D0C1ECB}" type="parTrans" cxnId="{BD5E3CF5-AAEA-4A28-B64A-5C722E093C64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0D40040E-938E-4475-81AB-6481165FF9EF}" type="sibTrans" cxnId="{BD5E3CF5-AAEA-4A28-B64A-5C722E093C64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D04B4913-2678-4D7A-81BD-7116031AD440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Navigate Along Optimal Route</a:t>
          </a:r>
          <a:endParaRPr lang="en-US" sz="1600" dirty="0">
            <a:latin typeface="+mj-lt"/>
          </a:endParaRPr>
        </a:p>
      </dgm:t>
    </dgm:pt>
    <dgm:pt modelId="{2A81AF87-B01C-4863-A874-B65494C2D8F4}" type="parTrans" cxnId="{A5B4B800-53A0-4B0B-A79E-9305BB31D35B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14A92A5B-5579-410D-9634-1367FD3ABC65}" type="sibTrans" cxnId="{A5B4B800-53A0-4B0B-A79E-9305BB31D35B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7B8311E1-7238-4B24-9F22-734575953962}">
      <dgm:prSet custT="1"/>
      <dgm:spPr/>
      <dgm:t>
        <a:bodyPr/>
        <a:lstStyle/>
        <a:p>
          <a:r>
            <a:rPr lang="en-US" sz="1600" dirty="0" smtClean="0">
              <a:latin typeface="+mj-lt"/>
            </a:rPr>
            <a:t>Efficiently Parks and Returns</a:t>
          </a:r>
          <a:endParaRPr lang="en-US" sz="1600" dirty="0">
            <a:latin typeface="+mj-lt"/>
          </a:endParaRPr>
        </a:p>
      </dgm:t>
    </dgm:pt>
    <dgm:pt modelId="{BB68B639-31C8-4CC7-8848-A9B529209008}" type="parTrans" cxnId="{140B540D-6C86-4586-86D2-58EE5FBCE475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7EEB3A36-1A9E-4665-9B77-C9416DBAF733}" type="sibTrans" cxnId="{140B540D-6C86-4586-86D2-58EE5FBCE475}">
      <dgm:prSet/>
      <dgm:spPr/>
      <dgm:t>
        <a:bodyPr/>
        <a:lstStyle/>
        <a:p>
          <a:endParaRPr lang="en-US" sz="2400">
            <a:latin typeface="+mj-lt"/>
          </a:endParaRPr>
        </a:p>
      </dgm:t>
    </dgm:pt>
    <dgm:pt modelId="{74367B27-3166-4CAB-B95A-92C79EA446C2}" type="pres">
      <dgm:prSet presAssocID="{4EC9D8C7-E181-4B0D-9471-5DCCE650E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C37D064-29D0-4366-B312-C8565C1C6A5C}" type="pres">
      <dgm:prSet presAssocID="{6243D0FF-D4E4-4A14-BCAC-7DFA5FB4D2C8}" presName="hierRoot1" presStyleCnt="0">
        <dgm:presLayoutVars>
          <dgm:hierBranch val="init"/>
        </dgm:presLayoutVars>
      </dgm:prSet>
      <dgm:spPr/>
    </dgm:pt>
    <dgm:pt modelId="{79545F00-7364-4CA9-9544-50C3D99D006B}" type="pres">
      <dgm:prSet presAssocID="{6243D0FF-D4E4-4A14-BCAC-7DFA5FB4D2C8}" presName="rootComposite1" presStyleCnt="0"/>
      <dgm:spPr/>
    </dgm:pt>
    <dgm:pt modelId="{7F5853AD-1DA7-4F78-A65D-F9CF2FFCE8A9}" type="pres">
      <dgm:prSet presAssocID="{6243D0FF-D4E4-4A14-BCAC-7DFA5FB4D2C8}" presName="rootText1" presStyleLbl="node0" presStyleIdx="0" presStyleCnt="1" custScaleX="171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C1E9E-8978-4241-ACDB-DFFE793029FF}" type="pres">
      <dgm:prSet presAssocID="{6243D0FF-D4E4-4A14-BCAC-7DFA5FB4D2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61F7808-288B-4015-AC8E-00055008031F}" type="pres">
      <dgm:prSet presAssocID="{6243D0FF-D4E4-4A14-BCAC-7DFA5FB4D2C8}" presName="hierChild2" presStyleCnt="0"/>
      <dgm:spPr/>
    </dgm:pt>
    <dgm:pt modelId="{168431D4-0627-4830-A4BE-6BB14548A0D1}" type="pres">
      <dgm:prSet presAssocID="{472C1731-E009-444D-ADAD-85FF69165ED4}" presName="Name37" presStyleLbl="parChTrans1D2" presStyleIdx="0" presStyleCnt="4"/>
      <dgm:spPr/>
      <dgm:t>
        <a:bodyPr/>
        <a:lstStyle/>
        <a:p>
          <a:endParaRPr lang="en-US"/>
        </a:p>
      </dgm:t>
    </dgm:pt>
    <dgm:pt modelId="{64E1A723-28E9-4174-96A9-51ED5DA6F52A}" type="pres">
      <dgm:prSet presAssocID="{605846E2-48DC-4F48-B8A8-9D36F2A44BAB}" presName="hierRoot2" presStyleCnt="0">
        <dgm:presLayoutVars>
          <dgm:hierBranch val="init"/>
        </dgm:presLayoutVars>
      </dgm:prSet>
      <dgm:spPr/>
    </dgm:pt>
    <dgm:pt modelId="{77847698-FCBC-45D1-8376-B519CE8C4C5F}" type="pres">
      <dgm:prSet presAssocID="{605846E2-48DC-4F48-B8A8-9D36F2A44BAB}" presName="rootComposite" presStyleCnt="0"/>
      <dgm:spPr/>
    </dgm:pt>
    <dgm:pt modelId="{45770161-15CB-4FF0-BDBD-F476EC1909B2}" type="pres">
      <dgm:prSet presAssocID="{605846E2-48DC-4F48-B8A8-9D36F2A44BAB}" presName="rootText" presStyleLbl="node2" presStyleIdx="0" presStyleCnt="4" custLinFactNeighborX="24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54043F-F4EF-49B6-8031-637F8566A90C}" type="pres">
      <dgm:prSet presAssocID="{605846E2-48DC-4F48-B8A8-9D36F2A44BAB}" presName="rootConnector" presStyleLbl="node2" presStyleIdx="0" presStyleCnt="4"/>
      <dgm:spPr/>
      <dgm:t>
        <a:bodyPr/>
        <a:lstStyle/>
        <a:p>
          <a:endParaRPr lang="en-US"/>
        </a:p>
      </dgm:t>
    </dgm:pt>
    <dgm:pt modelId="{FBF2F436-B8B1-4D4D-ADAA-ACC90BC22FA3}" type="pres">
      <dgm:prSet presAssocID="{605846E2-48DC-4F48-B8A8-9D36F2A44BAB}" presName="hierChild4" presStyleCnt="0"/>
      <dgm:spPr/>
    </dgm:pt>
    <dgm:pt modelId="{8D62E880-429D-48DB-95CD-FA182CAF578D}" type="pres">
      <dgm:prSet presAssocID="{D40F9483-D191-4137-896D-BE2AF6A36A71}" presName="Name37" presStyleLbl="parChTrans1D3" presStyleIdx="0" presStyleCnt="12"/>
      <dgm:spPr/>
      <dgm:t>
        <a:bodyPr/>
        <a:lstStyle/>
        <a:p>
          <a:endParaRPr lang="en-US"/>
        </a:p>
      </dgm:t>
    </dgm:pt>
    <dgm:pt modelId="{1FAC08B1-54E8-4A43-81D0-1B7DE5B15E1A}" type="pres">
      <dgm:prSet presAssocID="{30770E46-CEDE-41E5-8BEF-AC76DFC3EA53}" presName="hierRoot2" presStyleCnt="0">
        <dgm:presLayoutVars>
          <dgm:hierBranch val="init"/>
        </dgm:presLayoutVars>
      </dgm:prSet>
      <dgm:spPr/>
    </dgm:pt>
    <dgm:pt modelId="{EB15D337-B046-4AED-8D9F-CA815C8F278A}" type="pres">
      <dgm:prSet presAssocID="{30770E46-CEDE-41E5-8BEF-AC76DFC3EA53}" presName="rootComposite" presStyleCnt="0"/>
      <dgm:spPr/>
    </dgm:pt>
    <dgm:pt modelId="{4662AE6C-C305-4228-AF99-957EDA3D0AB3}" type="pres">
      <dgm:prSet presAssocID="{30770E46-CEDE-41E5-8BEF-AC76DFC3EA53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FC299C-D68C-43E6-BE42-BA12E59CC6CC}" type="pres">
      <dgm:prSet presAssocID="{30770E46-CEDE-41E5-8BEF-AC76DFC3EA53}" presName="rootConnector" presStyleLbl="node3" presStyleIdx="0" presStyleCnt="12"/>
      <dgm:spPr/>
      <dgm:t>
        <a:bodyPr/>
        <a:lstStyle/>
        <a:p>
          <a:endParaRPr lang="en-US"/>
        </a:p>
      </dgm:t>
    </dgm:pt>
    <dgm:pt modelId="{D95A0616-F8B1-4275-B97C-CB9BAF4F1A93}" type="pres">
      <dgm:prSet presAssocID="{30770E46-CEDE-41E5-8BEF-AC76DFC3EA53}" presName="hierChild4" presStyleCnt="0"/>
      <dgm:spPr/>
    </dgm:pt>
    <dgm:pt modelId="{F36BDCA7-60BF-4058-BA02-65098CA56A87}" type="pres">
      <dgm:prSet presAssocID="{30770E46-CEDE-41E5-8BEF-AC76DFC3EA53}" presName="hierChild5" presStyleCnt="0"/>
      <dgm:spPr/>
    </dgm:pt>
    <dgm:pt modelId="{E5A093F2-0C25-4E99-8E64-0827A4ACA98A}" type="pres">
      <dgm:prSet presAssocID="{707B5D81-38D6-48B3-9AEF-C384FF1336F5}" presName="Name37" presStyleLbl="parChTrans1D3" presStyleIdx="1" presStyleCnt="12"/>
      <dgm:spPr/>
      <dgm:t>
        <a:bodyPr/>
        <a:lstStyle/>
        <a:p>
          <a:endParaRPr lang="en-US"/>
        </a:p>
      </dgm:t>
    </dgm:pt>
    <dgm:pt modelId="{4A8EEBCD-7CDE-481A-97A3-48EA0D2DB942}" type="pres">
      <dgm:prSet presAssocID="{CFA48530-BB67-4CC6-8985-0E64ABA2D923}" presName="hierRoot2" presStyleCnt="0">
        <dgm:presLayoutVars>
          <dgm:hierBranch val="init"/>
        </dgm:presLayoutVars>
      </dgm:prSet>
      <dgm:spPr/>
    </dgm:pt>
    <dgm:pt modelId="{D8A0D5C8-3C42-44B0-8778-2F0196A62C49}" type="pres">
      <dgm:prSet presAssocID="{CFA48530-BB67-4CC6-8985-0E64ABA2D923}" presName="rootComposite" presStyleCnt="0"/>
      <dgm:spPr/>
    </dgm:pt>
    <dgm:pt modelId="{0D7962D9-49BE-45B2-A08F-BC6712CA4863}" type="pres">
      <dgm:prSet presAssocID="{CFA48530-BB67-4CC6-8985-0E64ABA2D923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C8764A-B83C-47DF-9311-87548B24DADA}" type="pres">
      <dgm:prSet presAssocID="{CFA48530-BB67-4CC6-8985-0E64ABA2D923}" presName="rootConnector" presStyleLbl="node3" presStyleIdx="1" presStyleCnt="12"/>
      <dgm:spPr/>
      <dgm:t>
        <a:bodyPr/>
        <a:lstStyle/>
        <a:p>
          <a:endParaRPr lang="en-US"/>
        </a:p>
      </dgm:t>
    </dgm:pt>
    <dgm:pt modelId="{FE37EE83-C7B8-454B-9E33-E8BA6C71F382}" type="pres">
      <dgm:prSet presAssocID="{CFA48530-BB67-4CC6-8985-0E64ABA2D923}" presName="hierChild4" presStyleCnt="0"/>
      <dgm:spPr/>
    </dgm:pt>
    <dgm:pt modelId="{B70B07C2-11FD-47D4-99AE-1021C2BCDC35}" type="pres">
      <dgm:prSet presAssocID="{CFA48530-BB67-4CC6-8985-0E64ABA2D923}" presName="hierChild5" presStyleCnt="0"/>
      <dgm:spPr/>
    </dgm:pt>
    <dgm:pt modelId="{8B3AFF84-28D6-48A5-A3D7-5FA8A6F3F726}" type="pres">
      <dgm:prSet presAssocID="{4E968ED4-75C3-43F1-98E5-89237D50E759}" presName="Name37" presStyleLbl="parChTrans1D3" presStyleIdx="2" presStyleCnt="12"/>
      <dgm:spPr/>
      <dgm:t>
        <a:bodyPr/>
        <a:lstStyle/>
        <a:p>
          <a:endParaRPr lang="en-US"/>
        </a:p>
      </dgm:t>
    </dgm:pt>
    <dgm:pt modelId="{19E35324-2802-4A6E-BDB0-67EB08933AC4}" type="pres">
      <dgm:prSet presAssocID="{7668F7D7-CF1A-492D-B3CD-5F6009073A41}" presName="hierRoot2" presStyleCnt="0">
        <dgm:presLayoutVars>
          <dgm:hierBranch val="init"/>
        </dgm:presLayoutVars>
      </dgm:prSet>
      <dgm:spPr/>
    </dgm:pt>
    <dgm:pt modelId="{F247F4EF-8BA2-438C-9D04-1084A5D7A2FD}" type="pres">
      <dgm:prSet presAssocID="{7668F7D7-CF1A-492D-B3CD-5F6009073A41}" presName="rootComposite" presStyleCnt="0"/>
      <dgm:spPr/>
    </dgm:pt>
    <dgm:pt modelId="{E63BB307-5034-4386-9201-3739712CE1D2}" type="pres">
      <dgm:prSet presAssocID="{7668F7D7-CF1A-492D-B3CD-5F6009073A41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2B821D-6C66-498F-995F-A4E2F4848F10}" type="pres">
      <dgm:prSet presAssocID="{7668F7D7-CF1A-492D-B3CD-5F6009073A41}" presName="rootConnector" presStyleLbl="node3" presStyleIdx="2" presStyleCnt="12"/>
      <dgm:spPr/>
      <dgm:t>
        <a:bodyPr/>
        <a:lstStyle/>
        <a:p>
          <a:endParaRPr lang="en-US"/>
        </a:p>
      </dgm:t>
    </dgm:pt>
    <dgm:pt modelId="{0F445C00-E259-429B-A45D-2F7746C42EFE}" type="pres">
      <dgm:prSet presAssocID="{7668F7D7-CF1A-492D-B3CD-5F6009073A41}" presName="hierChild4" presStyleCnt="0"/>
      <dgm:spPr/>
    </dgm:pt>
    <dgm:pt modelId="{815780D3-E3BE-4991-878E-35BF820192A1}" type="pres">
      <dgm:prSet presAssocID="{7668F7D7-CF1A-492D-B3CD-5F6009073A41}" presName="hierChild5" presStyleCnt="0"/>
      <dgm:spPr/>
    </dgm:pt>
    <dgm:pt modelId="{4060DDB4-9061-43FF-9316-A05CEA2E8417}" type="pres">
      <dgm:prSet presAssocID="{605846E2-48DC-4F48-B8A8-9D36F2A44BAB}" presName="hierChild5" presStyleCnt="0"/>
      <dgm:spPr/>
    </dgm:pt>
    <dgm:pt modelId="{1FB75855-F174-45F3-83AC-CDDFDD12C871}" type="pres">
      <dgm:prSet presAssocID="{01E9CFD2-D046-46D5-A3AC-937FC20E7FF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3386CE08-EBF2-47EB-BC7D-608007BA72D3}" type="pres">
      <dgm:prSet presAssocID="{79BC26DE-FFA9-456B-A414-C9023CB0A1FD}" presName="hierRoot2" presStyleCnt="0">
        <dgm:presLayoutVars>
          <dgm:hierBranch val="init"/>
        </dgm:presLayoutVars>
      </dgm:prSet>
      <dgm:spPr/>
    </dgm:pt>
    <dgm:pt modelId="{7FA02255-535C-4081-8FAF-5B718A3DD722}" type="pres">
      <dgm:prSet presAssocID="{79BC26DE-FFA9-456B-A414-C9023CB0A1FD}" presName="rootComposite" presStyleCnt="0"/>
      <dgm:spPr/>
    </dgm:pt>
    <dgm:pt modelId="{69D12E83-79F1-40DF-BA45-E11C51529F21}" type="pres">
      <dgm:prSet presAssocID="{79BC26DE-FFA9-456B-A414-C9023CB0A1F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1A7FE-B382-4359-85B9-FBCD7D3ED2AB}" type="pres">
      <dgm:prSet presAssocID="{79BC26DE-FFA9-456B-A414-C9023CB0A1FD}" presName="rootConnector" presStyleLbl="node2" presStyleIdx="1" presStyleCnt="4"/>
      <dgm:spPr/>
      <dgm:t>
        <a:bodyPr/>
        <a:lstStyle/>
        <a:p>
          <a:endParaRPr lang="en-US"/>
        </a:p>
      </dgm:t>
    </dgm:pt>
    <dgm:pt modelId="{2ED3BB08-16E7-45D6-9559-C40CC7659FC2}" type="pres">
      <dgm:prSet presAssocID="{79BC26DE-FFA9-456B-A414-C9023CB0A1FD}" presName="hierChild4" presStyleCnt="0"/>
      <dgm:spPr/>
    </dgm:pt>
    <dgm:pt modelId="{F355A1B1-3C28-4EA7-AFAC-6AC572465345}" type="pres">
      <dgm:prSet presAssocID="{5DA802AC-ADB1-4B36-B9F4-3E43D56E11B4}" presName="Name37" presStyleLbl="parChTrans1D3" presStyleIdx="3" presStyleCnt="12"/>
      <dgm:spPr/>
      <dgm:t>
        <a:bodyPr/>
        <a:lstStyle/>
        <a:p>
          <a:endParaRPr lang="en-US"/>
        </a:p>
      </dgm:t>
    </dgm:pt>
    <dgm:pt modelId="{1555C36E-B545-4736-B64A-41D525CE261D}" type="pres">
      <dgm:prSet presAssocID="{2226A2D9-6FED-4D47-B5A2-91211F61A4C2}" presName="hierRoot2" presStyleCnt="0">
        <dgm:presLayoutVars>
          <dgm:hierBranch val="init"/>
        </dgm:presLayoutVars>
      </dgm:prSet>
      <dgm:spPr/>
    </dgm:pt>
    <dgm:pt modelId="{9B065B06-980C-41C1-B264-29DF67273B52}" type="pres">
      <dgm:prSet presAssocID="{2226A2D9-6FED-4D47-B5A2-91211F61A4C2}" presName="rootComposite" presStyleCnt="0"/>
      <dgm:spPr/>
    </dgm:pt>
    <dgm:pt modelId="{17959543-AABC-4AAE-9CB3-198ADBD7B4B5}" type="pres">
      <dgm:prSet presAssocID="{2226A2D9-6FED-4D47-B5A2-91211F61A4C2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6F1594-4613-4E7F-A636-FC85847F7E70}" type="pres">
      <dgm:prSet presAssocID="{2226A2D9-6FED-4D47-B5A2-91211F61A4C2}" presName="rootConnector" presStyleLbl="node3" presStyleIdx="3" presStyleCnt="12"/>
      <dgm:spPr/>
      <dgm:t>
        <a:bodyPr/>
        <a:lstStyle/>
        <a:p>
          <a:endParaRPr lang="en-US"/>
        </a:p>
      </dgm:t>
    </dgm:pt>
    <dgm:pt modelId="{14CDFDCC-1830-4092-840A-6EB6560E9DD7}" type="pres">
      <dgm:prSet presAssocID="{2226A2D9-6FED-4D47-B5A2-91211F61A4C2}" presName="hierChild4" presStyleCnt="0"/>
      <dgm:spPr/>
    </dgm:pt>
    <dgm:pt modelId="{7B3AE7EC-700F-4802-A9C0-7088D6F3FA17}" type="pres">
      <dgm:prSet presAssocID="{2226A2D9-6FED-4D47-B5A2-91211F61A4C2}" presName="hierChild5" presStyleCnt="0"/>
      <dgm:spPr/>
    </dgm:pt>
    <dgm:pt modelId="{BEE436E9-A8C8-4CA6-9994-0A461836D164}" type="pres">
      <dgm:prSet presAssocID="{A4F700DA-1F30-4F07-9DB7-EF75747A4C85}" presName="Name37" presStyleLbl="parChTrans1D3" presStyleIdx="4" presStyleCnt="12"/>
      <dgm:spPr/>
      <dgm:t>
        <a:bodyPr/>
        <a:lstStyle/>
        <a:p>
          <a:endParaRPr lang="en-US"/>
        </a:p>
      </dgm:t>
    </dgm:pt>
    <dgm:pt modelId="{22DE93D2-22DB-4823-B685-FE652A84896D}" type="pres">
      <dgm:prSet presAssocID="{F0E11016-8F3C-424B-BE3E-D8B8C775B724}" presName="hierRoot2" presStyleCnt="0">
        <dgm:presLayoutVars>
          <dgm:hierBranch val="init"/>
        </dgm:presLayoutVars>
      </dgm:prSet>
      <dgm:spPr/>
    </dgm:pt>
    <dgm:pt modelId="{875CB727-78E7-4398-BC0D-33D0856C7A12}" type="pres">
      <dgm:prSet presAssocID="{F0E11016-8F3C-424B-BE3E-D8B8C775B724}" presName="rootComposite" presStyleCnt="0"/>
      <dgm:spPr/>
    </dgm:pt>
    <dgm:pt modelId="{7AD0EF8B-CCF1-450E-A49F-FFD192E7B708}" type="pres">
      <dgm:prSet presAssocID="{F0E11016-8F3C-424B-BE3E-D8B8C775B724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289B94-B35C-45C2-A891-B5E8FA9B86B4}" type="pres">
      <dgm:prSet presAssocID="{F0E11016-8F3C-424B-BE3E-D8B8C775B724}" presName="rootConnector" presStyleLbl="node3" presStyleIdx="4" presStyleCnt="12"/>
      <dgm:spPr/>
      <dgm:t>
        <a:bodyPr/>
        <a:lstStyle/>
        <a:p>
          <a:endParaRPr lang="en-US"/>
        </a:p>
      </dgm:t>
    </dgm:pt>
    <dgm:pt modelId="{7BA83EC2-8016-4DE6-81D2-EA971E7462E7}" type="pres">
      <dgm:prSet presAssocID="{F0E11016-8F3C-424B-BE3E-D8B8C775B724}" presName="hierChild4" presStyleCnt="0"/>
      <dgm:spPr/>
    </dgm:pt>
    <dgm:pt modelId="{E3817F3B-528F-4A35-AA22-6AE942030AB2}" type="pres">
      <dgm:prSet presAssocID="{F0E11016-8F3C-424B-BE3E-D8B8C775B724}" presName="hierChild5" presStyleCnt="0"/>
      <dgm:spPr/>
    </dgm:pt>
    <dgm:pt modelId="{5A69F9AF-2C2C-4FC2-AF9F-DE7AEA9A6FF0}" type="pres">
      <dgm:prSet presAssocID="{AA7E79B9-4BE2-4B3D-BE7F-568BB1C847A1}" presName="Name37" presStyleLbl="parChTrans1D3" presStyleIdx="5" presStyleCnt="12"/>
      <dgm:spPr/>
      <dgm:t>
        <a:bodyPr/>
        <a:lstStyle/>
        <a:p>
          <a:endParaRPr lang="en-US"/>
        </a:p>
      </dgm:t>
    </dgm:pt>
    <dgm:pt modelId="{47367CDD-6539-4F9F-94F4-822F830687D8}" type="pres">
      <dgm:prSet presAssocID="{FAF8A99E-53A0-47E6-A40A-9553829E3DFB}" presName="hierRoot2" presStyleCnt="0">
        <dgm:presLayoutVars>
          <dgm:hierBranch val="init"/>
        </dgm:presLayoutVars>
      </dgm:prSet>
      <dgm:spPr/>
    </dgm:pt>
    <dgm:pt modelId="{7793160E-FDC3-450B-9115-BE2201936F68}" type="pres">
      <dgm:prSet presAssocID="{FAF8A99E-53A0-47E6-A40A-9553829E3DFB}" presName="rootComposite" presStyleCnt="0"/>
      <dgm:spPr/>
    </dgm:pt>
    <dgm:pt modelId="{F05CCC21-A90A-4902-85DB-21658344FAD7}" type="pres">
      <dgm:prSet presAssocID="{FAF8A99E-53A0-47E6-A40A-9553829E3DFB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1FD8F9-EA2A-4542-9438-3303E04B7401}" type="pres">
      <dgm:prSet presAssocID="{FAF8A99E-53A0-47E6-A40A-9553829E3DFB}" presName="rootConnector" presStyleLbl="node3" presStyleIdx="5" presStyleCnt="12"/>
      <dgm:spPr/>
      <dgm:t>
        <a:bodyPr/>
        <a:lstStyle/>
        <a:p>
          <a:endParaRPr lang="en-US"/>
        </a:p>
      </dgm:t>
    </dgm:pt>
    <dgm:pt modelId="{91CE3D1F-D47D-438D-B8AE-CB12EF09D8B2}" type="pres">
      <dgm:prSet presAssocID="{FAF8A99E-53A0-47E6-A40A-9553829E3DFB}" presName="hierChild4" presStyleCnt="0"/>
      <dgm:spPr/>
    </dgm:pt>
    <dgm:pt modelId="{5D290FD2-67DD-4257-8A50-F8C747935426}" type="pres">
      <dgm:prSet presAssocID="{FAF8A99E-53A0-47E6-A40A-9553829E3DFB}" presName="hierChild5" presStyleCnt="0"/>
      <dgm:spPr/>
    </dgm:pt>
    <dgm:pt modelId="{22486BB8-1AD3-48F1-A401-34AA8C0E1172}" type="pres">
      <dgm:prSet presAssocID="{79BC26DE-FFA9-456B-A414-C9023CB0A1FD}" presName="hierChild5" presStyleCnt="0"/>
      <dgm:spPr/>
    </dgm:pt>
    <dgm:pt modelId="{DC4C4487-4CB7-47C1-A255-BC6C4C356BAF}" type="pres">
      <dgm:prSet presAssocID="{D57121C1-9DC1-4454-BD22-C13CF14C128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7ED9515B-1F66-4D85-B1E1-DED412BCC356}" type="pres">
      <dgm:prSet presAssocID="{C252E9BB-0D63-4C8B-8A91-E07C476ADCD4}" presName="hierRoot2" presStyleCnt="0">
        <dgm:presLayoutVars>
          <dgm:hierBranch val="init"/>
        </dgm:presLayoutVars>
      </dgm:prSet>
      <dgm:spPr/>
    </dgm:pt>
    <dgm:pt modelId="{338B8C09-E19D-43AA-AB6B-EE52A4E4996F}" type="pres">
      <dgm:prSet presAssocID="{C252E9BB-0D63-4C8B-8A91-E07C476ADCD4}" presName="rootComposite" presStyleCnt="0"/>
      <dgm:spPr/>
    </dgm:pt>
    <dgm:pt modelId="{903E36CF-7CDF-4419-B002-DB3D8CE63A32}" type="pres">
      <dgm:prSet presAssocID="{C252E9BB-0D63-4C8B-8A91-E07C476ADCD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993E3B-AD51-478F-B926-DB2F1E271023}" type="pres">
      <dgm:prSet presAssocID="{C252E9BB-0D63-4C8B-8A91-E07C476ADCD4}" presName="rootConnector" presStyleLbl="node2" presStyleIdx="2" presStyleCnt="4"/>
      <dgm:spPr/>
      <dgm:t>
        <a:bodyPr/>
        <a:lstStyle/>
        <a:p>
          <a:endParaRPr lang="en-US"/>
        </a:p>
      </dgm:t>
    </dgm:pt>
    <dgm:pt modelId="{FE8E6977-808F-41E2-B80D-75B008E659E7}" type="pres">
      <dgm:prSet presAssocID="{C252E9BB-0D63-4C8B-8A91-E07C476ADCD4}" presName="hierChild4" presStyleCnt="0"/>
      <dgm:spPr/>
    </dgm:pt>
    <dgm:pt modelId="{007B6F3F-8D54-43E6-B622-BC2300EB931C}" type="pres">
      <dgm:prSet presAssocID="{5B41B83D-CEB2-46E5-BBC1-F8C45F64D3CC}" presName="Name37" presStyleLbl="parChTrans1D3" presStyleIdx="6" presStyleCnt="12"/>
      <dgm:spPr/>
      <dgm:t>
        <a:bodyPr/>
        <a:lstStyle/>
        <a:p>
          <a:endParaRPr lang="en-US"/>
        </a:p>
      </dgm:t>
    </dgm:pt>
    <dgm:pt modelId="{176FD5AB-2A99-4CAA-9C99-F1946F9C3E94}" type="pres">
      <dgm:prSet presAssocID="{A2CA8071-A7C2-4122-90F4-997C8E3A7528}" presName="hierRoot2" presStyleCnt="0">
        <dgm:presLayoutVars>
          <dgm:hierBranch val="init"/>
        </dgm:presLayoutVars>
      </dgm:prSet>
      <dgm:spPr/>
    </dgm:pt>
    <dgm:pt modelId="{BDDE7287-89D9-43AC-83E4-CBA62A13470E}" type="pres">
      <dgm:prSet presAssocID="{A2CA8071-A7C2-4122-90F4-997C8E3A7528}" presName="rootComposite" presStyleCnt="0"/>
      <dgm:spPr/>
    </dgm:pt>
    <dgm:pt modelId="{D861B520-B4F2-4F22-8F54-C445AE5E568C}" type="pres">
      <dgm:prSet presAssocID="{A2CA8071-A7C2-4122-90F4-997C8E3A7528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BF586-368E-49CF-8523-C54C47648ACB}" type="pres">
      <dgm:prSet presAssocID="{A2CA8071-A7C2-4122-90F4-997C8E3A7528}" presName="rootConnector" presStyleLbl="node3" presStyleIdx="6" presStyleCnt="12"/>
      <dgm:spPr/>
      <dgm:t>
        <a:bodyPr/>
        <a:lstStyle/>
        <a:p>
          <a:endParaRPr lang="en-US"/>
        </a:p>
      </dgm:t>
    </dgm:pt>
    <dgm:pt modelId="{3971472F-241F-4B45-A2D9-5B9DBDED5A6C}" type="pres">
      <dgm:prSet presAssocID="{A2CA8071-A7C2-4122-90F4-997C8E3A7528}" presName="hierChild4" presStyleCnt="0"/>
      <dgm:spPr/>
    </dgm:pt>
    <dgm:pt modelId="{D93A9D9C-39A8-4335-9314-44937B18B3D0}" type="pres">
      <dgm:prSet presAssocID="{A2CA8071-A7C2-4122-90F4-997C8E3A7528}" presName="hierChild5" presStyleCnt="0"/>
      <dgm:spPr/>
    </dgm:pt>
    <dgm:pt modelId="{C4094B9F-03EF-48FB-980C-1AA84C61639D}" type="pres">
      <dgm:prSet presAssocID="{F4123907-49D7-4A24-9C2B-AE6611BCBEFF}" presName="Name37" presStyleLbl="parChTrans1D3" presStyleIdx="7" presStyleCnt="12"/>
      <dgm:spPr/>
      <dgm:t>
        <a:bodyPr/>
        <a:lstStyle/>
        <a:p>
          <a:endParaRPr lang="en-US"/>
        </a:p>
      </dgm:t>
    </dgm:pt>
    <dgm:pt modelId="{8E9ADBB0-AD6D-446C-81A3-A3EF14264811}" type="pres">
      <dgm:prSet presAssocID="{9077C3E0-5DDD-46F6-99E5-79235D119B71}" presName="hierRoot2" presStyleCnt="0">
        <dgm:presLayoutVars>
          <dgm:hierBranch val="init"/>
        </dgm:presLayoutVars>
      </dgm:prSet>
      <dgm:spPr/>
    </dgm:pt>
    <dgm:pt modelId="{AFE928AD-647E-482F-A6F6-F83AF2C907A7}" type="pres">
      <dgm:prSet presAssocID="{9077C3E0-5DDD-46F6-99E5-79235D119B71}" presName="rootComposite" presStyleCnt="0"/>
      <dgm:spPr/>
    </dgm:pt>
    <dgm:pt modelId="{9174AA06-AF9E-48E4-A56E-69E3C75482B1}" type="pres">
      <dgm:prSet presAssocID="{9077C3E0-5DDD-46F6-99E5-79235D119B71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8C62CA-6476-4C30-8F54-925D64B0C859}" type="pres">
      <dgm:prSet presAssocID="{9077C3E0-5DDD-46F6-99E5-79235D119B71}" presName="rootConnector" presStyleLbl="node3" presStyleIdx="7" presStyleCnt="12"/>
      <dgm:spPr/>
      <dgm:t>
        <a:bodyPr/>
        <a:lstStyle/>
        <a:p>
          <a:endParaRPr lang="en-US"/>
        </a:p>
      </dgm:t>
    </dgm:pt>
    <dgm:pt modelId="{90597061-9685-4D01-9B4E-946FD59C8023}" type="pres">
      <dgm:prSet presAssocID="{9077C3E0-5DDD-46F6-99E5-79235D119B71}" presName="hierChild4" presStyleCnt="0"/>
      <dgm:spPr/>
    </dgm:pt>
    <dgm:pt modelId="{C6FCA457-E9C9-4BA4-8E8B-EB5221389303}" type="pres">
      <dgm:prSet presAssocID="{9077C3E0-5DDD-46F6-99E5-79235D119B71}" presName="hierChild5" presStyleCnt="0"/>
      <dgm:spPr/>
    </dgm:pt>
    <dgm:pt modelId="{82142D36-5B1B-46A1-8EE7-D92E7DC66A86}" type="pres">
      <dgm:prSet presAssocID="{D4AA509D-13B3-43BB-A3AA-1096A7B924FF}" presName="Name37" presStyleLbl="parChTrans1D3" presStyleIdx="8" presStyleCnt="12"/>
      <dgm:spPr/>
      <dgm:t>
        <a:bodyPr/>
        <a:lstStyle/>
        <a:p>
          <a:endParaRPr lang="en-US"/>
        </a:p>
      </dgm:t>
    </dgm:pt>
    <dgm:pt modelId="{FA3C5351-2BED-4588-AC8E-8E9CB28BC2D5}" type="pres">
      <dgm:prSet presAssocID="{DCDA9C55-A400-4C4D-9201-361996F76EA8}" presName="hierRoot2" presStyleCnt="0">
        <dgm:presLayoutVars>
          <dgm:hierBranch val="init"/>
        </dgm:presLayoutVars>
      </dgm:prSet>
      <dgm:spPr/>
    </dgm:pt>
    <dgm:pt modelId="{4D925B13-5535-4505-AB3A-C87E2953F6D5}" type="pres">
      <dgm:prSet presAssocID="{DCDA9C55-A400-4C4D-9201-361996F76EA8}" presName="rootComposite" presStyleCnt="0"/>
      <dgm:spPr/>
    </dgm:pt>
    <dgm:pt modelId="{D43DACF2-4401-4816-A52C-F7657F6FA4EE}" type="pres">
      <dgm:prSet presAssocID="{DCDA9C55-A400-4C4D-9201-361996F76EA8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D36628-7741-47A2-A13C-B6146A9A94FE}" type="pres">
      <dgm:prSet presAssocID="{DCDA9C55-A400-4C4D-9201-361996F76EA8}" presName="rootConnector" presStyleLbl="node3" presStyleIdx="8" presStyleCnt="12"/>
      <dgm:spPr/>
      <dgm:t>
        <a:bodyPr/>
        <a:lstStyle/>
        <a:p>
          <a:endParaRPr lang="en-US"/>
        </a:p>
      </dgm:t>
    </dgm:pt>
    <dgm:pt modelId="{93E55509-AD5E-4FA3-A441-94C2735279CC}" type="pres">
      <dgm:prSet presAssocID="{DCDA9C55-A400-4C4D-9201-361996F76EA8}" presName="hierChild4" presStyleCnt="0"/>
      <dgm:spPr/>
    </dgm:pt>
    <dgm:pt modelId="{FC499F64-BC70-4B7A-BD09-497BB3BF791D}" type="pres">
      <dgm:prSet presAssocID="{DCDA9C55-A400-4C4D-9201-361996F76EA8}" presName="hierChild5" presStyleCnt="0"/>
      <dgm:spPr/>
    </dgm:pt>
    <dgm:pt modelId="{F6D52668-16DA-4B76-937C-2915DA6F21B7}" type="pres">
      <dgm:prSet presAssocID="{C252E9BB-0D63-4C8B-8A91-E07C476ADCD4}" presName="hierChild5" presStyleCnt="0"/>
      <dgm:spPr/>
    </dgm:pt>
    <dgm:pt modelId="{29FBAC79-34B1-44CC-9B55-7AABBE6F4232}" type="pres">
      <dgm:prSet presAssocID="{8D63DD9C-5ACE-4FCE-8D88-5ED779CDB7CE}" presName="Name37" presStyleLbl="parChTrans1D2" presStyleIdx="3" presStyleCnt="4"/>
      <dgm:spPr/>
      <dgm:t>
        <a:bodyPr/>
        <a:lstStyle/>
        <a:p>
          <a:endParaRPr lang="en-US"/>
        </a:p>
      </dgm:t>
    </dgm:pt>
    <dgm:pt modelId="{19C60FB8-E849-4A21-AFD7-87337665FC45}" type="pres">
      <dgm:prSet presAssocID="{ED761CC2-E45B-4A53-99EC-85960EECBDB0}" presName="hierRoot2" presStyleCnt="0">
        <dgm:presLayoutVars>
          <dgm:hierBranch val="init"/>
        </dgm:presLayoutVars>
      </dgm:prSet>
      <dgm:spPr/>
    </dgm:pt>
    <dgm:pt modelId="{7D429C5C-C6DA-47DD-AEC4-32A8ECD64C30}" type="pres">
      <dgm:prSet presAssocID="{ED761CC2-E45B-4A53-99EC-85960EECBDB0}" presName="rootComposite" presStyleCnt="0"/>
      <dgm:spPr/>
    </dgm:pt>
    <dgm:pt modelId="{BE8DDD87-FD7F-4430-A04E-D6AA59C26727}" type="pres">
      <dgm:prSet presAssocID="{ED761CC2-E45B-4A53-99EC-85960EECBDB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006E6B-7733-40E6-8EFD-36F6E3082708}" type="pres">
      <dgm:prSet presAssocID="{ED761CC2-E45B-4A53-99EC-85960EECBDB0}" presName="rootConnector" presStyleLbl="node2" presStyleIdx="3" presStyleCnt="4"/>
      <dgm:spPr/>
      <dgm:t>
        <a:bodyPr/>
        <a:lstStyle/>
        <a:p>
          <a:endParaRPr lang="en-US"/>
        </a:p>
      </dgm:t>
    </dgm:pt>
    <dgm:pt modelId="{EC0C2226-980B-4B08-ACF7-BEFA6C5BC8E9}" type="pres">
      <dgm:prSet presAssocID="{ED761CC2-E45B-4A53-99EC-85960EECBDB0}" presName="hierChild4" presStyleCnt="0"/>
      <dgm:spPr/>
    </dgm:pt>
    <dgm:pt modelId="{FB27D01C-6522-4757-AB34-E539307A6117}" type="pres">
      <dgm:prSet presAssocID="{88541773-0283-4EF7-902E-19C75D0C1ECB}" presName="Name37" presStyleLbl="parChTrans1D3" presStyleIdx="9" presStyleCnt="12"/>
      <dgm:spPr/>
      <dgm:t>
        <a:bodyPr/>
        <a:lstStyle/>
        <a:p>
          <a:endParaRPr lang="en-US"/>
        </a:p>
      </dgm:t>
    </dgm:pt>
    <dgm:pt modelId="{BB57577C-F933-4D52-B7CA-CCB65ECC319F}" type="pres">
      <dgm:prSet presAssocID="{519F4580-B262-4D15-A0FE-2D6378679161}" presName="hierRoot2" presStyleCnt="0">
        <dgm:presLayoutVars>
          <dgm:hierBranch val="init"/>
        </dgm:presLayoutVars>
      </dgm:prSet>
      <dgm:spPr/>
    </dgm:pt>
    <dgm:pt modelId="{4F60C05C-77A7-4DCE-A37C-2E02AA80C5AB}" type="pres">
      <dgm:prSet presAssocID="{519F4580-B262-4D15-A0FE-2D6378679161}" presName="rootComposite" presStyleCnt="0"/>
      <dgm:spPr/>
    </dgm:pt>
    <dgm:pt modelId="{726F321B-09B8-431D-8ABB-F965206F04A4}" type="pres">
      <dgm:prSet presAssocID="{519F4580-B262-4D15-A0FE-2D6378679161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3C4355-9DC0-402D-903C-7A220492F229}" type="pres">
      <dgm:prSet presAssocID="{519F4580-B262-4D15-A0FE-2D6378679161}" presName="rootConnector" presStyleLbl="node3" presStyleIdx="9" presStyleCnt="12"/>
      <dgm:spPr/>
      <dgm:t>
        <a:bodyPr/>
        <a:lstStyle/>
        <a:p>
          <a:endParaRPr lang="en-US"/>
        </a:p>
      </dgm:t>
    </dgm:pt>
    <dgm:pt modelId="{D05746FA-2B35-466F-BD79-A8E9AB826FB7}" type="pres">
      <dgm:prSet presAssocID="{519F4580-B262-4D15-A0FE-2D6378679161}" presName="hierChild4" presStyleCnt="0"/>
      <dgm:spPr/>
    </dgm:pt>
    <dgm:pt modelId="{DD74473A-A733-47D7-B21C-CDA439DBAFED}" type="pres">
      <dgm:prSet presAssocID="{519F4580-B262-4D15-A0FE-2D6378679161}" presName="hierChild5" presStyleCnt="0"/>
      <dgm:spPr/>
    </dgm:pt>
    <dgm:pt modelId="{FAC5A63B-6EE4-4DE7-8F88-8C6A3FA9A33B}" type="pres">
      <dgm:prSet presAssocID="{2A81AF87-B01C-4863-A874-B65494C2D8F4}" presName="Name37" presStyleLbl="parChTrans1D3" presStyleIdx="10" presStyleCnt="12"/>
      <dgm:spPr/>
      <dgm:t>
        <a:bodyPr/>
        <a:lstStyle/>
        <a:p>
          <a:endParaRPr lang="en-US"/>
        </a:p>
      </dgm:t>
    </dgm:pt>
    <dgm:pt modelId="{2C446F3C-3323-4ACF-A503-3121EF916F79}" type="pres">
      <dgm:prSet presAssocID="{D04B4913-2678-4D7A-81BD-7116031AD440}" presName="hierRoot2" presStyleCnt="0">
        <dgm:presLayoutVars>
          <dgm:hierBranch val="init"/>
        </dgm:presLayoutVars>
      </dgm:prSet>
      <dgm:spPr/>
    </dgm:pt>
    <dgm:pt modelId="{7DCC947F-E849-478C-980E-4BE84CF88A29}" type="pres">
      <dgm:prSet presAssocID="{D04B4913-2678-4D7A-81BD-7116031AD440}" presName="rootComposite" presStyleCnt="0"/>
      <dgm:spPr/>
    </dgm:pt>
    <dgm:pt modelId="{AE55BA2B-2057-4330-94CD-7106B50070F2}" type="pres">
      <dgm:prSet presAssocID="{D04B4913-2678-4D7A-81BD-7116031AD440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7D820C-0832-4118-9CE0-C0BA3EA52FDF}" type="pres">
      <dgm:prSet presAssocID="{D04B4913-2678-4D7A-81BD-7116031AD440}" presName="rootConnector" presStyleLbl="node3" presStyleIdx="10" presStyleCnt="12"/>
      <dgm:spPr/>
      <dgm:t>
        <a:bodyPr/>
        <a:lstStyle/>
        <a:p>
          <a:endParaRPr lang="en-US"/>
        </a:p>
      </dgm:t>
    </dgm:pt>
    <dgm:pt modelId="{FAD199C9-62E9-47D5-9A89-4ABBB30E8E12}" type="pres">
      <dgm:prSet presAssocID="{D04B4913-2678-4D7A-81BD-7116031AD440}" presName="hierChild4" presStyleCnt="0"/>
      <dgm:spPr/>
    </dgm:pt>
    <dgm:pt modelId="{A0306028-2E90-4605-969F-27D7345AEAAB}" type="pres">
      <dgm:prSet presAssocID="{D04B4913-2678-4D7A-81BD-7116031AD440}" presName="hierChild5" presStyleCnt="0"/>
      <dgm:spPr/>
    </dgm:pt>
    <dgm:pt modelId="{46AF4F7D-5112-4022-8685-8C9BC14EE8C3}" type="pres">
      <dgm:prSet presAssocID="{BB68B639-31C8-4CC7-8848-A9B529209008}" presName="Name37" presStyleLbl="parChTrans1D3" presStyleIdx="11" presStyleCnt="12"/>
      <dgm:spPr/>
      <dgm:t>
        <a:bodyPr/>
        <a:lstStyle/>
        <a:p>
          <a:endParaRPr lang="en-US"/>
        </a:p>
      </dgm:t>
    </dgm:pt>
    <dgm:pt modelId="{9A1E34B4-0DD7-4823-B088-85F04B88ABD8}" type="pres">
      <dgm:prSet presAssocID="{7B8311E1-7238-4B24-9F22-734575953962}" presName="hierRoot2" presStyleCnt="0">
        <dgm:presLayoutVars>
          <dgm:hierBranch val="init"/>
        </dgm:presLayoutVars>
      </dgm:prSet>
      <dgm:spPr/>
    </dgm:pt>
    <dgm:pt modelId="{F4545DEB-7E64-461F-BA6F-239BA6B9DEFE}" type="pres">
      <dgm:prSet presAssocID="{7B8311E1-7238-4B24-9F22-734575953962}" presName="rootComposite" presStyleCnt="0"/>
      <dgm:spPr/>
    </dgm:pt>
    <dgm:pt modelId="{48B81BC6-2DA2-4686-88BC-8B915F747532}" type="pres">
      <dgm:prSet presAssocID="{7B8311E1-7238-4B24-9F22-734575953962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75B73-C72A-4F4E-B672-768403C64C39}" type="pres">
      <dgm:prSet presAssocID="{7B8311E1-7238-4B24-9F22-734575953962}" presName="rootConnector" presStyleLbl="node3" presStyleIdx="11" presStyleCnt="12"/>
      <dgm:spPr/>
      <dgm:t>
        <a:bodyPr/>
        <a:lstStyle/>
        <a:p>
          <a:endParaRPr lang="en-US"/>
        </a:p>
      </dgm:t>
    </dgm:pt>
    <dgm:pt modelId="{F6492C05-B89A-4EE2-A80F-7BA72856CC33}" type="pres">
      <dgm:prSet presAssocID="{7B8311E1-7238-4B24-9F22-734575953962}" presName="hierChild4" presStyleCnt="0"/>
      <dgm:spPr/>
    </dgm:pt>
    <dgm:pt modelId="{8F5FC510-36B7-4DA2-9254-B37C2A4DD3C2}" type="pres">
      <dgm:prSet presAssocID="{7B8311E1-7238-4B24-9F22-734575953962}" presName="hierChild5" presStyleCnt="0"/>
      <dgm:spPr/>
    </dgm:pt>
    <dgm:pt modelId="{829E21D8-A2DE-4D30-BC36-077F50D25C6B}" type="pres">
      <dgm:prSet presAssocID="{ED761CC2-E45B-4A53-99EC-85960EECBDB0}" presName="hierChild5" presStyleCnt="0"/>
      <dgm:spPr/>
    </dgm:pt>
    <dgm:pt modelId="{7239CCF4-2645-4D5F-9893-79E15C293639}" type="pres">
      <dgm:prSet presAssocID="{6243D0FF-D4E4-4A14-BCAC-7DFA5FB4D2C8}" presName="hierChild3" presStyleCnt="0"/>
      <dgm:spPr/>
    </dgm:pt>
  </dgm:ptLst>
  <dgm:cxnLst>
    <dgm:cxn modelId="{856AF434-34F5-48D9-AAFE-82A09DC1CBCA}" type="presOf" srcId="{7B8311E1-7238-4B24-9F22-734575953962}" destId="{46475B73-C72A-4F4E-B672-768403C64C39}" srcOrd="1" destOrd="0" presId="urn:microsoft.com/office/officeart/2005/8/layout/orgChart1"/>
    <dgm:cxn modelId="{7BB04D97-DD59-46CF-BAD4-8A955A3E7A03}" type="presOf" srcId="{7B8311E1-7238-4B24-9F22-734575953962}" destId="{48B81BC6-2DA2-4686-88BC-8B915F747532}" srcOrd="0" destOrd="0" presId="urn:microsoft.com/office/officeart/2005/8/layout/orgChart1"/>
    <dgm:cxn modelId="{BF5BE61A-92C5-46E7-9D3F-CBD50F605C04}" type="presOf" srcId="{A2CA8071-A7C2-4122-90F4-997C8E3A7528}" destId="{D861B520-B4F2-4F22-8F54-C445AE5E568C}" srcOrd="0" destOrd="0" presId="urn:microsoft.com/office/officeart/2005/8/layout/orgChart1"/>
    <dgm:cxn modelId="{A582782A-6B2A-427F-974B-D773479B1A6F}" srcId="{C252E9BB-0D63-4C8B-8A91-E07C476ADCD4}" destId="{DCDA9C55-A400-4C4D-9201-361996F76EA8}" srcOrd="2" destOrd="0" parTransId="{D4AA509D-13B3-43BB-A3AA-1096A7B924FF}" sibTransId="{B486DC56-CD33-4E58-9FA1-58F0B5575DB0}"/>
    <dgm:cxn modelId="{03D02EEA-B575-47F3-B126-82F38214DDD2}" type="presOf" srcId="{30770E46-CEDE-41E5-8BEF-AC76DFC3EA53}" destId="{BFFC299C-D68C-43E6-BE42-BA12E59CC6CC}" srcOrd="1" destOrd="0" presId="urn:microsoft.com/office/officeart/2005/8/layout/orgChart1"/>
    <dgm:cxn modelId="{5A4D49EF-42B5-4C58-AD1B-C27F5DF9272E}" srcId="{605846E2-48DC-4F48-B8A8-9D36F2A44BAB}" destId="{7668F7D7-CF1A-492D-B3CD-5F6009073A41}" srcOrd="2" destOrd="0" parTransId="{4E968ED4-75C3-43F1-98E5-89237D50E759}" sibTransId="{72C5DA7A-BE72-48EB-ADE1-880ECDA1C3BA}"/>
    <dgm:cxn modelId="{1ADAAACD-6FC9-420D-BDA2-B0DA81BF5715}" type="presOf" srcId="{A4F700DA-1F30-4F07-9DB7-EF75747A4C85}" destId="{BEE436E9-A8C8-4CA6-9994-0A461836D164}" srcOrd="0" destOrd="0" presId="urn:microsoft.com/office/officeart/2005/8/layout/orgChart1"/>
    <dgm:cxn modelId="{56E98379-3297-4624-ABF9-1540C8286023}" type="presOf" srcId="{7668F7D7-CF1A-492D-B3CD-5F6009073A41}" destId="{C52B821D-6C66-498F-995F-A4E2F4848F10}" srcOrd="1" destOrd="0" presId="urn:microsoft.com/office/officeart/2005/8/layout/orgChart1"/>
    <dgm:cxn modelId="{97001C12-4296-471E-8606-C27EE08704CA}" type="presOf" srcId="{ED761CC2-E45B-4A53-99EC-85960EECBDB0}" destId="{B1006E6B-7733-40E6-8EFD-36F6E3082708}" srcOrd="1" destOrd="0" presId="urn:microsoft.com/office/officeart/2005/8/layout/orgChart1"/>
    <dgm:cxn modelId="{9CB0AC5E-29DE-4FE6-B71B-F5076B5579A1}" type="presOf" srcId="{9077C3E0-5DDD-46F6-99E5-79235D119B71}" destId="{9174AA06-AF9E-48E4-A56E-69E3C75482B1}" srcOrd="0" destOrd="0" presId="urn:microsoft.com/office/officeart/2005/8/layout/orgChart1"/>
    <dgm:cxn modelId="{FCA1FFBF-5B8C-4FD4-83A8-E8B7F35BD3CD}" srcId="{79BC26DE-FFA9-456B-A414-C9023CB0A1FD}" destId="{F0E11016-8F3C-424B-BE3E-D8B8C775B724}" srcOrd="1" destOrd="0" parTransId="{A4F700DA-1F30-4F07-9DB7-EF75747A4C85}" sibTransId="{8AF2953E-1336-4920-9380-230FDAC849B5}"/>
    <dgm:cxn modelId="{95785371-C07E-4168-BAF6-2E262F39D37B}" type="presOf" srcId="{6243D0FF-D4E4-4A14-BCAC-7DFA5FB4D2C8}" destId="{7F5853AD-1DA7-4F78-A65D-F9CF2FFCE8A9}" srcOrd="0" destOrd="0" presId="urn:microsoft.com/office/officeart/2005/8/layout/orgChart1"/>
    <dgm:cxn modelId="{32C7B82F-9295-4185-878C-E5AEADAE30B8}" type="presOf" srcId="{30770E46-CEDE-41E5-8BEF-AC76DFC3EA53}" destId="{4662AE6C-C305-4228-AF99-957EDA3D0AB3}" srcOrd="0" destOrd="0" presId="urn:microsoft.com/office/officeart/2005/8/layout/orgChart1"/>
    <dgm:cxn modelId="{BD94DA2B-97FF-4D57-835D-053317E5084E}" type="presOf" srcId="{5DA802AC-ADB1-4B36-B9F4-3E43D56E11B4}" destId="{F355A1B1-3C28-4EA7-AFAC-6AC572465345}" srcOrd="0" destOrd="0" presId="urn:microsoft.com/office/officeart/2005/8/layout/orgChart1"/>
    <dgm:cxn modelId="{37B755E4-BAEE-4F5B-862B-5FE9504FCBD6}" type="presOf" srcId="{FAF8A99E-53A0-47E6-A40A-9553829E3DFB}" destId="{1F1FD8F9-EA2A-4542-9438-3303E04B7401}" srcOrd="1" destOrd="0" presId="urn:microsoft.com/office/officeart/2005/8/layout/orgChart1"/>
    <dgm:cxn modelId="{3A347ED5-FEA1-4A8C-B7E4-E8DD176077D9}" type="presOf" srcId="{D4AA509D-13B3-43BB-A3AA-1096A7B924FF}" destId="{82142D36-5B1B-46A1-8EE7-D92E7DC66A86}" srcOrd="0" destOrd="0" presId="urn:microsoft.com/office/officeart/2005/8/layout/orgChart1"/>
    <dgm:cxn modelId="{C271769E-B129-48A0-AE47-5B8D7FF78E38}" type="presOf" srcId="{A2CA8071-A7C2-4122-90F4-997C8E3A7528}" destId="{20ABF586-368E-49CF-8523-C54C47648ACB}" srcOrd="1" destOrd="0" presId="urn:microsoft.com/office/officeart/2005/8/layout/orgChart1"/>
    <dgm:cxn modelId="{BD6B2331-9756-4F7E-A19F-DDE0C7529249}" type="presOf" srcId="{707B5D81-38D6-48B3-9AEF-C384FF1336F5}" destId="{E5A093F2-0C25-4E99-8E64-0827A4ACA98A}" srcOrd="0" destOrd="0" presId="urn:microsoft.com/office/officeart/2005/8/layout/orgChart1"/>
    <dgm:cxn modelId="{6FB0D1BF-A20B-4F75-B4BF-20E5D1924C44}" type="presOf" srcId="{4E968ED4-75C3-43F1-98E5-89237D50E759}" destId="{8B3AFF84-28D6-48A5-A3D7-5FA8A6F3F726}" srcOrd="0" destOrd="0" presId="urn:microsoft.com/office/officeart/2005/8/layout/orgChart1"/>
    <dgm:cxn modelId="{591CBAEC-3B03-436F-8996-2FFF22F8DCEE}" type="presOf" srcId="{519F4580-B262-4D15-A0FE-2D6378679161}" destId="{726F321B-09B8-431D-8ABB-F965206F04A4}" srcOrd="0" destOrd="0" presId="urn:microsoft.com/office/officeart/2005/8/layout/orgChart1"/>
    <dgm:cxn modelId="{7EE7ACFE-D4D6-4186-8910-F8922653ADAD}" type="presOf" srcId="{2226A2D9-6FED-4D47-B5A2-91211F61A4C2}" destId="{17959543-AABC-4AAE-9CB3-198ADBD7B4B5}" srcOrd="0" destOrd="0" presId="urn:microsoft.com/office/officeart/2005/8/layout/orgChart1"/>
    <dgm:cxn modelId="{D182B56D-48D6-4D87-BD53-B34A7F778DFE}" type="presOf" srcId="{88541773-0283-4EF7-902E-19C75D0C1ECB}" destId="{FB27D01C-6522-4757-AB34-E539307A6117}" srcOrd="0" destOrd="0" presId="urn:microsoft.com/office/officeart/2005/8/layout/orgChart1"/>
    <dgm:cxn modelId="{6BC445C7-3B0D-481E-B823-32F01B170998}" srcId="{C252E9BB-0D63-4C8B-8A91-E07C476ADCD4}" destId="{9077C3E0-5DDD-46F6-99E5-79235D119B71}" srcOrd="1" destOrd="0" parTransId="{F4123907-49D7-4A24-9C2B-AE6611BCBEFF}" sibTransId="{DF9C908D-197E-4240-B11D-B1D93F7E965E}"/>
    <dgm:cxn modelId="{CCC27D8A-BF92-4073-984F-9207A61962D0}" type="presOf" srcId="{7668F7D7-CF1A-492D-B3CD-5F6009073A41}" destId="{E63BB307-5034-4386-9201-3739712CE1D2}" srcOrd="0" destOrd="0" presId="urn:microsoft.com/office/officeart/2005/8/layout/orgChart1"/>
    <dgm:cxn modelId="{7867B69D-702E-498C-807D-00D1C777CEDF}" type="presOf" srcId="{D40F9483-D191-4137-896D-BE2AF6A36A71}" destId="{8D62E880-429D-48DB-95CD-FA182CAF578D}" srcOrd="0" destOrd="0" presId="urn:microsoft.com/office/officeart/2005/8/layout/orgChart1"/>
    <dgm:cxn modelId="{86B6E1B2-D80C-452E-88E7-06A8C0290A9F}" type="presOf" srcId="{2A81AF87-B01C-4863-A874-B65494C2D8F4}" destId="{FAC5A63B-6EE4-4DE7-8F88-8C6A3FA9A33B}" srcOrd="0" destOrd="0" presId="urn:microsoft.com/office/officeart/2005/8/layout/orgChart1"/>
    <dgm:cxn modelId="{7D49EAEE-A0EB-4217-9F62-2E769C5B3259}" type="presOf" srcId="{DCDA9C55-A400-4C4D-9201-361996F76EA8}" destId="{D43DACF2-4401-4816-A52C-F7657F6FA4EE}" srcOrd="0" destOrd="0" presId="urn:microsoft.com/office/officeart/2005/8/layout/orgChart1"/>
    <dgm:cxn modelId="{498DD351-B904-4FE9-AA2A-D19A8D021F7A}" type="presOf" srcId="{D04B4913-2678-4D7A-81BD-7116031AD440}" destId="{AE55BA2B-2057-4330-94CD-7106B50070F2}" srcOrd="0" destOrd="0" presId="urn:microsoft.com/office/officeart/2005/8/layout/orgChart1"/>
    <dgm:cxn modelId="{C982465D-FA33-4F54-8400-CF534DC0F8A5}" srcId="{605846E2-48DC-4F48-B8A8-9D36F2A44BAB}" destId="{CFA48530-BB67-4CC6-8985-0E64ABA2D923}" srcOrd="1" destOrd="0" parTransId="{707B5D81-38D6-48B3-9AEF-C384FF1336F5}" sibTransId="{C1AE8A5A-9980-45DF-B4CC-1B8B08AA33D1}"/>
    <dgm:cxn modelId="{652E8A97-91A4-4F0E-9607-238017091686}" type="presOf" srcId="{F0E11016-8F3C-424B-BE3E-D8B8C775B724}" destId="{7AD0EF8B-CCF1-450E-A49F-FFD192E7B708}" srcOrd="0" destOrd="0" presId="urn:microsoft.com/office/officeart/2005/8/layout/orgChart1"/>
    <dgm:cxn modelId="{61BEA223-6D35-4564-8DAF-46BF254F58F3}" type="presOf" srcId="{F0E11016-8F3C-424B-BE3E-D8B8C775B724}" destId="{F5289B94-B35C-45C2-A891-B5E8FA9B86B4}" srcOrd="1" destOrd="0" presId="urn:microsoft.com/office/officeart/2005/8/layout/orgChart1"/>
    <dgm:cxn modelId="{1DA5EB17-FD49-4CF4-883A-CDE3332A1A47}" type="presOf" srcId="{79BC26DE-FFA9-456B-A414-C9023CB0A1FD}" destId="{69D12E83-79F1-40DF-BA45-E11C51529F21}" srcOrd="0" destOrd="0" presId="urn:microsoft.com/office/officeart/2005/8/layout/orgChart1"/>
    <dgm:cxn modelId="{31C5A054-5F9E-4791-B03F-B6F2E88CDC3E}" srcId="{6243D0FF-D4E4-4A14-BCAC-7DFA5FB4D2C8}" destId="{C252E9BB-0D63-4C8B-8A91-E07C476ADCD4}" srcOrd="2" destOrd="0" parTransId="{D57121C1-9DC1-4454-BD22-C13CF14C128D}" sibTransId="{D6F4ED28-6F09-45A3-97E3-0752891F2479}"/>
    <dgm:cxn modelId="{33D60BCE-FEBA-4995-A6B8-D992650C408A}" type="presOf" srcId="{605846E2-48DC-4F48-B8A8-9D36F2A44BAB}" destId="{0A54043F-F4EF-49B6-8031-637F8566A90C}" srcOrd="1" destOrd="0" presId="urn:microsoft.com/office/officeart/2005/8/layout/orgChart1"/>
    <dgm:cxn modelId="{9E7BEEEF-CBB5-4B61-B46D-D0A0C9C7E48A}" type="presOf" srcId="{C252E9BB-0D63-4C8B-8A91-E07C476ADCD4}" destId="{58993E3B-AD51-478F-B926-DB2F1E271023}" srcOrd="1" destOrd="0" presId="urn:microsoft.com/office/officeart/2005/8/layout/orgChart1"/>
    <dgm:cxn modelId="{CF51BDF4-3A9D-477B-82A9-82DCD11F9637}" srcId="{605846E2-48DC-4F48-B8A8-9D36F2A44BAB}" destId="{30770E46-CEDE-41E5-8BEF-AC76DFC3EA53}" srcOrd="0" destOrd="0" parTransId="{D40F9483-D191-4137-896D-BE2AF6A36A71}" sibTransId="{7423ECB7-4FBB-4C7A-BAA9-7ECFBA843CA0}"/>
    <dgm:cxn modelId="{DF0F76B6-4A16-4A7D-9778-3EC5540A7EC2}" type="presOf" srcId="{ED761CC2-E45B-4A53-99EC-85960EECBDB0}" destId="{BE8DDD87-FD7F-4430-A04E-D6AA59C26727}" srcOrd="0" destOrd="0" presId="urn:microsoft.com/office/officeart/2005/8/layout/orgChart1"/>
    <dgm:cxn modelId="{6056C76C-2C82-457D-AE04-5739D8ECD019}" srcId="{6243D0FF-D4E4-4A14-BCAC-7DFA5FB4D2C8}" destId="{605846E2-48DC-4F48-B8A8-9D36F2A44BAB}" srcOrd="0" destOrd="0" parTransId="{472C1731-E009-444D-ADAD-85FF69165ED4}" sibTransId="{86B788BC-2080-43FB-97DD-075CCC43B989}"/>
    <dgm:cxn modelId="{07B8F61B-6E93-4571-A702-6E63AFDB4783}" type="presOf" srcId="{605846E2-48DC-4F48-B8A8-9D36F2A44BAB}" destId="{45770161-15CB-4FF0-BDBD-F476EC1909B2}" srcOrd="0" destOrd="0" presId="urn:microsoft.com/office/officeart/2005/8/layout/orgChart1"/>
    <dgm:cxn modelId="{140B540D-6C86-4586-86D2-58EE5FBCE475}" srcId="{ED761CC2-E45B-4A53-99EC-85960EECBDB0}" destId="{7B8311E1-7238-4B24-9F22-734575953962}" srcOrd="2" destOrd="0" parTransId="{BB68B639-31C8-4CC7-8848-A9B529209008}" sibTransId="{7EEB3A36-1A9E-4665-9B77-C9416DBAF733}"/>
    <dgm:cxn modelId="{08B52610-3C69-4782-ADEE-EBB30D51D56A}" type="presOf" srcId="{F4123907-49D7-4A24-9C2B-AE6611BCBEFF}" destId="{C4094B9F-03EF-48FB-980C-1AA84C61639D}" srcOrd="0" destOrd="0" presId="urn:microsoft.com/office/officeart/2005/8/layout/orgChart1"/>
    <dgm:cxn modelId="{FC3608A5-C1FC-4D35-BDCC-81EE4CD270DE}" srcId="{79BC26DE-FFA9-456B-A414-C9023CB0A1FD}" destId="{FAF8A99E-53A0-47E6-A40A-9553829E3DFB}" srcOrd="2" destOrd="0" parTransId="{AA7E79B9-4BE2-4B3D-BE7F-568BB1C847A1}" sibTransId="{70207A01-0E7B-46A1-B9A7-577D22DE2ECF}"/>
    <dgm:cxn modelId="{09274CAC-0DFC-4BFE-8BA7-51D15431FDB1}" srcId="{79BC26DE-FFA9-456B-A414-C9023CB0A1FD}" destId="{2226A2D9-6FED-4D47-B5A2-91211F61A4C2}" srcOrd="0" destOrd="0" parTransId="{5DA802AC-ADB1-4B36-B9F4-3E43D56E11B4}" sibTransId="{C9989B84-A05D-4873-A165-0774DA8523FE}"/>
    <dgm:cxn modelId="{440A2890-E4A8-47F3-9EE1-7EF81419DB5A}" srcId="{6243D0FF-D4E4-4A14-BCAC-7DFA5FB4D2C8}" destId="{ED761CC2-E45B-4A53-99EC-85960EECBDB0}" srcOrd="3" destOrd="0" parTransId="{8D63DD9C-5ACE-4FCE-8D88-5ED779CDB7CE}" sibTransId="{3B7AEDE8-D92C-41F9-B95B-B54C4D1D2F10}"/>
    <dgm:cxn modelId="{6CA2B0F3-F099-4EF1-95C2-988A5D665975}" srcId="{4EC9D8C7-E181-4B0D-9471-5DCCE650E18F}" destId="{6243D0FF-D4E4-4A14-BCAC-7DFA5FB4D2C8}" srcOrd="0" destOrd="0" parTransId="{1947973F-9A32-4C63-ABCF-A7721DEA99DA}" sibTransId="{045F0C4E-B7D3-4815-ABF5-418D4899721A}"/>
    <dgm:cxn modelId="{BD5E3CF5-AAEA-4A28-B64A-5C722E093C64}" srcId="{ED761CC2-E45B-4A53-99EC-85960EECBDB0}" destId="{519F4580-B262-4D15-A0FE-2D6378679161}" srcOrd="0" destOrd="0" parTransId="{88541773-0283-4EF7-902E-19C75D0C1ECB}" sibTransId="{0D40040E-938E-4475-81AB-6481165FF9EF}"/>
    <dgm:cxn modelId="{46A41F8D-892A-4AC5-97BF-A5F1FC2DB439}" type="presOf" srcId="{FAF8A99E-53A0-47E6-A40A-9553829E3DFB}" destId="{F05CCC21-A90A-4902-85DB-21658344FAD7}" srcOrd="0" destOrd="0" presId="urn:microsoft.com/office/officeart/2005/8/layout/orgChart1"/>
    <dgm:cxn modelId="{A7F98862-78F0-4410-8658-C9324F35A82E}" srcId="{6243D0FF-D4E4-4A14-BCAC-7DFA5FB4D2C8}" destId="{79BC26DE-FFA9-456B-A414-C9023CB0A1FD}" srcOrd="1" destOrd="0" parTransId="{01E9CFD2-D046-46D5-A3AC-937FC20E7FFC}" sibTransId="{4FDC012B-EB06-41B2-89CB-1F9D1093BDD5}"/>
    <dgm:cxn modelId="{C6391F5A-518A-40CF-B3F4-F57EE9C32D3C}" type="presOf" srcId="{5B41B83D-CEB2-46E5-BBC1-F8C45F64D3CC}" destId="{007B6F3F-8D54-43E6-B622-BC2300EB931C}" srcOrd="0" destOrd="0" presId="urn:microsoft.com/office/officeart/2005/8/layout/orgChart1"/>
    <dgm:cxn modelId="{CF539DE3-C6E0-4484-AC68-BBEDF81F54D4}" type="presOf" srcId="{9077C3E0-5DDD-46F6-99E5-79235D119B71}" destId="{E38C62CA-6476-4C30-8F54-925D64B0C859}" srcOrd="1" destOrd="0" presId="urn:microsoft.com/office/officeart/2005/8/layout/orgChart1"/>
    <dgm:cxn modelId="{8D8D594F-F3A7-46CD-B950-87C50CDB8CA2}" type="presOf" srcId="{472C1731-E009-444D-ADAD-85FF69165ED4}" destId="{168431D4-0627-4830-A4BE-6BB14548A0D1}" srcOrd="0" destOrd="0" presId="urn:microsoft.com/office/officeart/2005/8/layout/orgChart1"/>
    <dgm:cxn modelId="{EBB0496C-7AB5-4541-9978-2ACDE057D3AB}" srcId="{C252E9BB-0D63-4C8B-8A91-E07C476ADCD4}" destId="{A2CA8071-A7C2-4122-90F4-997C8E3A7528}" srcOrd="0" destOrd="0" parTransId="{5B41B83D-CEB2-46E5-BBC1-F8C45F64D3CC}" sibTransId="{43E29E9D-3D43-46BB-A56D-38A16EA14A97}"/>
    <dgm:cxn modelId="{55A5E2EE-E087-46DE-929C-3FC20A37CE0F}" type="presOf" srcId="{CFA48530-BB67-4CC6-8985-0E64ABA2D923}" destId="{32C8764A-B83C-47DF-9311-87548B24DADA}" srcOrd="1" destOrd="0" presId="urn:microsoft.com/office/officeart/2005/8/layout/orgChart1"/>
    <dgm:cxn modelId="{0F2B140E-E9E8-4344-B3EA-14E4CEB703C5}" type="presOf" srcId="{8D63DD9C-5ACE-4FCE-8D88-5ED779CDB7CE}" destId="{29FBAC79-34B1-44CC-9B55-7AABBE6F4232}" srcOrd="0" destOrd="0" presId="urn:microsoft.com/office/officeart/2005/8/layout/orgChart1"/>
    <dgm:cxn modelId="{0B64F66F-3814-4806-B6FF-4BF2529CE237}" type="presOf" srcId="{D04B4913-2678-4D7A-81BD-7116031AD440}" destId="{277D820C-0832-4118-9CE0-C0BA3EA52FDF}" srcOrd="1" destOrd="0" presId="urn:microsoft.com/office/officeart/2005/8/layout/orgChart1"/>
    <dgm:cxn modelId="{A03BF70D-3CE6-4F05-A0A5-456219086215}" type="presOf" srcId="{01E9CFD2-D046-46D5-A3AC-937FC20E7FFC}" destId="{1FB75855-F174-45F3-83AC-CDDFDD12C871}" srcOrd="0" destOrd="0" presId="urn:microsoft.com/office/officeart/2005/8/layout/orgChart1"/>
    <dgm:cxn modelId="{C8127438-2FB6-4B7A-9921-BC3C939E702E}" type="presOf" srcId="{DCDA9C55-A400-4C4D-9201-361996F76EA8}" destId="{0AD36628-7741-47A2-A13C-B6146A9A94FE}" srcOrd="1" destOrd="0" presId="urn:microsoft.com/office/officeart/2005/8/layout/orgChart1"/>
    <dgm:cxn modelId="{F6C49BC7-CB47-4017-BAB2-06CF72742A91}" type="presOf" srcId="{6243D0FF-D4E4-4A14-BCAC-7DFA5FB4D2C8}" destId="{25EC1E9E-8978-4241-ACDB-DFFE793029FF}" srcOrd="1" destOrd="0" presId="urn:microsoft.com/office/officeart/2005/8/layout/orgChart1"/>
    <dgm:cxn modelId="{73854CEC-7B27-4593-B985-3FDBD24A4828}" type="presOf" srcId="{C252E9BB-0D63-4C8B-8A91-E07C476ADCD4}" destId="{903E36CF-7CDF-4419-B002-DB3D8CE63A32}" srcOrd="0" destOrd="0" presId="urn:microsoft.com/office/officeart/2005/8/layout/orgChart1"/>
    <dgm:cxn modelId="{B1FA7F8A-BDB4-4AD4-B49F-5C0263E8D074}" type="presOf" srcId="{2226A2D9-6FED-4D47-B5A2-91211F61A4C2}" destId="{F46F1594-4613-4E7F-A636-FC85847F7E70}" srcOrd="1" destOrd="0" presId="urn:microsoft.com/office/officeart/2005/8/layout/orgChart1"/>
    <dgm:cxn modelId="{506A455B-40E9-40E5-AE98-9AC4CC1E37CA}" type="presOf" srcId="{79BC26DE-FFA9-456B-A414-C9023CB0A1FD}" destId="{D4A1A7FE-B382-4359-85B9-FBCD7D3ED2AB}" srcOrd="1" destOrd="0" presId="urn:microsoft.com/office/officeart/2005/8/layout/orgChart1"/>
    <dgm:cxn modelId="{4BAAEC74-420A-4F23-B03B-6ECC2CB29662}" type="presOf" srcId="{CFA48530-BB67-4CC6-8985-0E64ABA2D923}" destId="{0D7962D9-49BE-45B2-A08F-BC6712CA4863}" srcOrd="0" destOrd="0" presId="urn:microsoft.com/office/officeart/2005/8/layout/orgChart1"/>
    <dgm:cxn modelId="{D49255D0-D677-44B0-95AF-143D3FF96BDF}" type="presOf" srcId="{AA7E79B9-4BE2-4B3D-BE7F-568BB1C847A1}" destId="{5A69F9AF-2C2C-4FC2-AF9F-DE7AEA9A6FF0}" srcOrd="0" destOrd="0" presId="urn:microsoft.com/office/officeart/2005/8/layout/orgChart1"/>
    <dgm:cxn modelId="{A5B4B800-53A0-4B0B-A79E-9305BB31D35B}" srcId="{ED761CC2-E45B-4A53-99EC-85960EECBDB0}" destId="{D04B4913-2678-4D7A-81BD-7116031AD440}" srcOrd="1" destOrd="0" parTransId="{2A81AF87-B01C-4863-A874-B65494C2D8F4}" sibTransId="{14A92A5B-5579-410D-9634-1367FD3ABC65}"/>
    <dgm:cxn modelId="{B7E280AC-65DB-4B4C-948D-3EE25D662607}" type="presOf" srcId="{519F4580-B262-4D15-A0FE-2D6378679161}" destId="{4C3C4355-9DC0-402D-903C-7A220492F229}" srcOrd="1" destOrd="0" presId="urn:microsoft.com/office/officeart/2005/8/layout/orgChart1"/>
    <dgm:cxn modelId="{55AB5AC3-F0C3-4E68-9C2D-673B0A4925AE}" type="presOf" srcId="{4EC9D8C7-E181-4B0D-9471-5DCCE650E18F}" destId="{74367B27-3166-4CAB-B95A-92C79EA446C2}" srcOrd="0" destOrd="0" presId="urn:microsoft.com/office/officeart/2005/8/layout/orgChart1"/>
    <dgm:cxn modelId="{0D0E3095-3CB2-43B0-B0E3-12762D33732C}" type="presOf" srcId="{D57121C1-9DC1-4454-BD22-C13CF14C128D}" destId="{DC4C4487-4CB7-47C1-A255-BC6C4C356BAF}" srcOrd="0" destOrd="0" presId="urn:microsoft.com/office/officeart/2005/8/layout/orgChart1"/>
    <dgm:cxn modelId="{A31D1188-C027-4CFC-AF38-660B48ACFFF8}" type="presOf" srcId="{BB68B639-31C8-4CC7-8848-A9B529209008}" destId="{46AF4F7D-5112-4022-8685-8C9BC14EE8C3}" srcOrd="0" destOrd="0" presId="urn:microsoft.com/office/officeart/2005/8/layout/orgChart1"/>
    <dgm:cxn modelId="{AF6B0399-C655-4111-9037-259FF00EF6FD}" type="presParOf" srcId="{74367B27-3166-4CAB-B95A-92C79EA446C2}" destId="{2C37D064-29D0-4366-B312-C8565C1C6A5C}" srcOrd="0" destOrd="0" presId="urn:microsoft.com/office/officeart/2005/8/layout/orgChart1"/>
    <dgm:cxn modelId="{419A8D12-7CDB-4236-85F6-08E89F9BD412}" type="presParOf" srcId="{2C37D064-29D0-4366-B312-C8565C1C6A5C}" destId="{79545F00-7364-4CA9-9544-50C3D99D006B}" srcOrd="0" destOrd="0" presId="urn:microsoft.com/office/officeart/2005/8/layout/orgChart1"/>
    <dgm:cxn modelId="{5150FBAF-1504-416F-9D64-8AF4654A0B1C}" type="presParOf" srcId="{79545F00-7364-4CA9-9544-50C3D99D006B}" destId="{7F5853AD-1DA7-4F78-A65D-F9CF2FFCE8A9}" srcOrd="0" destOrd="0" presId="urn:microsoft.com/office/officeart/2005/8/layout/orgChart1"/>
    <dgm:cxn modelId="{B47D53DD-F14A-4251-9617-2F5B86F714C8}" type="presParOf" srcId="{79545F00-7364-4CA9-9544-50C3D99D006B}" destId="{25EC1E9E-8978-4241-ACDB-DFFE793029FF}" srcOrd="1" destOrd="0" presId="urn:microsoft.com/office/officeart/2005/8/layout/orgChart1"/>
    <dgm:cxn modelId="{66F577E5-7F68-4C6A-8152-98862D2C3CA8}" type="presParOf" srcId="{2C37D064-29D0-4366-B312-C8565C1C6A5C}" destId="{261F7808-288B-4015-AC8E-00055008031F}" srcOrd="1" destOrd="0" presId="urn:microsoft.com/office/officeart/2005/8/layout/orgChart1"/>
    <dgm:cxn modelId="{24DEDB41-DC59-45C9-9978-17349858EAEE}" type="presParOf" srcId="{261F7808-288B-4015-AC8E-00055008031F}" destId="{168431D4-0627-4830-A4BE-6BB14548A0D1}" srcOrd="0" destOrd="0" presId="urn:microsoft.com/office/officeart/2005/8/layout/orgChart1"/>
    <dgm:cxn modelId="{EC2C0B91-6DAD-492D-AE14-FF15C793AF03}" type="presParOf" srcId="{261F7808-288B-4015-AC8E-00055008031F}" destId="{64E1A723-28E9-4174-96A9-51ED5DA6F52A}" srcOrd="1" destOrd="0" presId="urn:microsoft.com/office/officeart/2005/8/layout/orgChart1"/>
    <dgm:cxn modelId="{876D84B0-54D2-455B-A1DA-9786F65F9B00}" type="presParOf" srcId="{64E1A723-28E9-4174-96A9-51ED5DA6F52A}" destId="{77847698-FCBC-45D1-8376-B519CE8C4C5F}" srcOrd="0" destOrd="0" presId="urn:microsoft.com/office/officeart/2005/8/layout/orgChart1"/>
    <dgm:cxn modelId="{56056F2D-3C93-4759-B000-380711BE4951}" type="presParOf" srcId="{77847698-FCBC-45D1-8376-B519CE8C4C5F}" destId="{45770161-15CB-4FF0-BDBD-F476EC1909B2}" srcOrd="0" destOrd="0" presId="urn:microsoft.com/office/officeart/2005/8/layout/orgChart1"/>
    <dgm:cxn modelId="{4310F73B-46EB-48AF-B92A-BB59F4EA2380}" type="presParOf" srcId="{77847698-FCBC-45D1-8376-B519CE8C4C5F}" destId="{0A54043F-F4EF-49B6-8031-637F8566A90C}" srcOrd="1" destOrd="0" presId="urn:microsoft.com/office/officeart/2005/8/layout/orgChart1"/>
    <dgm:cxn modelId="{05BF1E99-C3CA-4BD1-BC37-2C342E14BB06}" type="presParOf" srcId="{64E1A723-28E9-4174-96A9-51ED5DA6F52A}" destId="{FBF2F436-B8B1-4D4D-ADAA-ACC90BC22FA3}" srcOrd="1" destOrd="0" presId="urn:microsoft.com/office/officeart/2005/8/layout/orgChart1"/>
    <dgm:cxn modelId="{15B6A444-38A6-472D-8B39-C373B66132C5}" type="presParOf" srcId="{FBF2F436-B8B1-4D4D-ADAA-ACC90BC22FA3}" destId="{8D62E880-429D-48DB-95CD-FA182CAF578D}" srcOrd="0" destOrd="0" presId="urn:microsoft.com/office/officeart/2005/8/layout/orgChart1"/>
    <dgm:cxn modelId="{AC20DD72-EFA5-4A33-8D2D-128AB7916EEC}" type="presParOf" srcId="{FBF2F436-B8B1-4D4D-ADAA-ACC90BC22FA3}" destId="{1FAC08B1-54E8-4A43-81D0-1B7DE5B15E1A}" srcOrd="1" destOrd="0" presId="urn:microsoft.com/office/officeart/2005/8/layout/orgChart1"/>
    <dgm:cxn modelId="{9F07583B-B1DC-43EE-949D-5C650EBB69AF}" type="presParOf" srcId="{1FAC08B1-54E8-4A43-81D0-1B7DE5B15E1A}" destId="{EB15D337-B046-4AED-8D9F-CA815C8F278A}" srcOrd="0" destOrd="0" presId="urn:microsoft.com/office/officeart/2005/8/layout/orgChart1"/>
    <dgm:cxn modelId="{A6F80504-E51C-4E86-907B-ED73DA06C351}" type="presParOf" srcId="{EB15D337-B046-4AED-8D9F-CA815C8F278A}" destId="{4662AE6C-C305-4228-AF99-957EDA3D0AB3}" srcOrd="0" destOrd="0" presId="urn:microsoft.com/office/officeart/2005/8/layout/orgChart1"/>
    <dgm:cxn modelId="{92B59994-8FEE-44AC-B70C-ACF2939D0CD0}" type="presParOf" srcId="{EB15D337-B046-4AED-8D9F-CA815C8F278A}" destId="{BFFC299C-D68C-43E6-BE42-BA12E59CC6CC}" srcOrd="1" destOrd="0" presId="urn:microsoft.com/office/officeart/2005/8/layout/orgChart1"/>
    <dgm:cxn modelId="{C86C49AE-8FB4-4F1F-8A36-FE3A5322D368}" type="presParOf" srcId="{1FAC08B1-54E8-4A43-81D0-1B7DE5B15E1A}" destId="{D95A0616-F8B1-4275-B97C-CB9BAF4F1A93}" srcOrd="1" destOrd="0" presId="urn:microsoft.com/office/officeart/2005/8/layout/orgChart1"/>
    <dgm:cxn modelId="{18106B87-F3F4-403B-96AB-B46BEC8BAAE8}" type="presParOf" srcId="{1FAC08B1-54E8-4A43-81D0-1B7DE5B15E1A}" destId="{F36BDCA7-60BF-4058-BA02-65098CA56A87}" srcOrd="2" destOrd="0" presId="urn:microsoft.com/office/officeart/2005/8/layout/orgChart1"/>
    <dgm:cxn modelId="{14650491-A023-4CB9-82C4-4F352CE0264D}" type="presParOf" srcId="{FBF2F436-B8B1-4D4D-ADAA-ACC90BC22FA3}" destId="{E5A093F2-0C25-4E99-8E64-0827A4ACA98A}" srcOrd="2" destOrd="0" presId="urn:microsoft.com/office/officeart/2005/8/layout/orgChart1"/>
    <dgm:cxn modelId="{8A0D28C9-C11F-4A05-AF00-5785A1C20C5A}" type="presParOf" srcId="{FBF2F436-B8B1-4D4D-ADAA-ACC90BC22FA3}" destId="{4A8EEBCD-7CDE-481A-97A3-48EA0D2DB942}" srcOrd="3" destOrd="0" presId="urn:microsoft.com/office/officeart/2005/8/layout/orgChart1"/>
    <dgm:cxn modelId="{3773867B-043F-44C4-9082-45A2A2D37853}" type="presParOf" srcId="{4A8EEBCD-7CDE-481A-97A3-48EA0D2DB942}" destId="{D8A0D5C8-3C42-44B0-8778-2F0196A62C49}" srcOrd="0" destOrd="0" presId="urn:microsoft.com/office/officeart/2005/8/layout/orgChart1"/>
    <dgm:cxn modelId="{8CDEF14E-4568-40DE-89E6-2A01EF6A2C6C}" type="presParOf" srcId="{D8A0D5C8-3C42-44B0-8778-2F0196A62C49}" destId="{0D7962D9-49BE-45B2-A08F-BC6712CA4863}" srcOrd="0" destOrd="0" presId="urn:microsoft.com/office/officeart/2005/8/layout/orgChart1"/>
    <dgm:cxn modelId="{0BB34B62-5601-48CB-AC28-D8AE74C77D7D}" type="presParOf" srcId="{D8A0D5C8-3C42-44B0-8778-2F0196A62C49}" destId="{32C8764A-B83C-47DF-9311-87548B24DADA}" srcOrd="1" destOrd="0" presId="urn:microsoft.com/office/officeart/2005/8/layout/orgChart1"/>
    <dgm:cxn modelId="{3ABAAA4F-C50E-4D76-B997-41C43AD60C2F}" type="presParOf" srcId="{4A8EEBCD-7CDE-481A-97A3-48EA0D2DB942}" destId="{FE37EE83-C7B8-454B-9E33-E8BA6C71F382}" srcOrd="1" destOrd="0" presId="urn:microsoft.com/office/officeart/2005/8/layout/orgChart1"/>
    <dgm:cxn modelId="{9000724F-56DC-4307-B877-2CD4BC031EC1}" type="presParOf" srcId="{4A8EEBCD-7CDE-481A-97A3-48EA0D2DB942}" destId="{B70B07C2-11FD-47D4-99AE-1021C2BCDC35}" srcOrd="2" destOrd="0" presId="urn:microsoft.com/office/officeart/2005/8/layout/orgChart1"/>
    <dgm:cxn modelId="{24E48C33-E217-468C-9C6B-910518A66E4D}" type="presParOf" srcId="{FBF2F436-B8B1-4D4D-ADAA-ACC90BC22FA3}" destId="{8B3AFF84-28D6-48A5-A3D7-5FA8A6F3F726}" srcOrd="4" destOrd="0" presId="urn:microsoft.com/office/officeart/2005/8/layout/orgChart1"/>
    <dgm:cxn modelId="{39365303-FFBB-41CC-B69A-E154995FEC75}" type="presParOf" srcId="{FBF2F436-B8B1-4D4D-ADAA-ACC90BC22FA3}" destId="{19E35324-2802-4A6E-BDB0-67EB08933AC4}" srcOrd="5" destOrd="0" presId="urn:microsoft.com/office/officeart/2005/8/layout/orgChart1"/>
    <dgm:cxn modelId="{AC24682D-24FF-4FA3-8A5B-6C38775DFF8B}" type="presParOf" srcId="{19E35324-2802-4A6E-BDB0-67EB08933AC4}" destId="{F247F4EF-8BA2-438C-9D04-1084A5D7A2FD}" srcOrd="0" destOrd="0" presId="urn:microsoft.com/office/officeart/2005/8/layout/orgChart1"/>
    <dgm:cxn modelId="{6166A4DE-2114-40CB-A880-83955C21B6B0}" type="presParOf" srcId="{F247F4EF-8BA2-438C-9D04-1084A5D7A2FD}" destId="{E63BB307-5034-4386-9201-3739712CE1D2}" srcOrd="0" destOrd="0" presId="urn:microsoft.com/office/officeart/2005/8/layout/orgChart1"/>
    <dgm:cxn modelId="{12CEA850-A46C-400D-AEBE-0B6EB0144228}" type="presParOf" srcId="{F247F4EF-8BA2-438C-9D04-1084A5D7A2FD}" destId="{C52B821D-6C66-498F-995F-A4E2F4848F10}" srcOrd="1" destOrd="0" presId="urn:microsoft.com/office/officeart/2005/8/layout/orgChart1"/>
    <dgm:cxn modelId="{BF1335BE-CCC2-449E-8731-442762D4D1C3}" type="presParOf" srcId="{19E35324-2802-4A6E-BDB0-67EB08933AC4}" destId="{0F445C00-E259-429B-A45D-2F7746C42EFE}" srcOrd="1" destOrd="0" presId="urn:microsoft.com/office/officeart/2005/8/layout/orgChart1"/>
    <dgm:cxn modelId="{B781F85D-48D8-4C3F-86FC-2A483F46F82C}" type="presParOf" srcId="{19E35324-2802-4A6E-BDB0-67EB08933AC4}" destId="{815780D3-E3BE-4991-878E-35BF820192A1}" srcOrd="2" destOrd="0" presId="urn:microsoft.com/office/officeart/2005/8/layout/orgChart1"/>
    <dgm:cxn modelId="{6ED1FB2F-1459-4E5B-8AEE-6F0E290C6C45}" type="presParOf" srcId="{64E1A723-28E9-4174-96A9-51ED5DA6F52A}" destId="{4060DDB4-9061-43FF-9316-A05CEA2E8417}" srcOrd="2" destOrd="0" presId="urn:microsoft.com/office/officeart/2005/8/layout/orgChart1"/>
    <dgm:cxn modelId="{1D4027AA-AFBE-4451-890E-F1F0443FD479}" type="presParOf" srcId="{261F7808-288B-4015-AC8E-00055008031F}" destId="{1FB75855-F174-45F3-83AC-CDDFDD12C871}" srcOrd="2" destOrd="0" presId="urn:microsoft.com/office/officeart/2005/8/layout/orgChart1"/>
    <dgm:cxn modelId="{1FEE06D2-9A2B-415F-85AE-1D92CD0A59EF}" type="presParOf" srcId="{261F7808-288B-4015-AC8E-00055008031F}" destId="{3386CE08-EBF2-47EB-BC7D-608007BA72D3}" srcOrd="3" destOrd="0" presId="urn:microsoft.com/office/officeart/2005/8/layout/orgChart1"/>
    <dgm:cxn modelId="{70A56C8D-A367-4372-9725-6791FB49269A}" type="presParOf" srcId="{3386CE08-EBF2-47EB-BC7D-608007BA72D3}" destId="{7FA02255-535C-4081-8FAF-5B718A3DD722}" srcOrd="0" destOrd="0" presId="urn:microsoft.com/office/officeart/2005/8/layout/orgChart1"/>
    <dgm:cxn modelId="{1BB2414D-3105-4024-99CF-3AC31F663622}" type="presParOf" srcId="{7FA02255-535C-4081-8FAF-5B718A3DD722}" destId="{69D12E83-79F1-40DF-BA45-E11C51529F21}" srcOrd="0" destOrd="0" presId="urn:microsoft.com/office/officeart/2005/8/layout/orgChart1"/>
    <dgm:cxn modelId="{6AD8BC49-042B-4805-8634-F64B229BCA96}" type="presParOf" srcId="{7FA02255-535C-4081-8FAF-5B718A3DD722}" destId="{D4A1A7FE-B382-4359-85B9-FBCD7D3ED2AB}" srcOrd="1" destOrd="0" presId="urn:microsoft.com/office/officeart/2005/8/layout/orgChart1"/>
    <dgm:cxn modelId="{76456FD1-5846-4AF4-BD32-5F2A2F44333E}" type="presParOf" srcId="{3386CE08-EBF2-47EB-BC7D-608007BA72D3}" destId="{2ED3BB08-16E7-45D6-9559-C40CC7659FC2}" srcOrd="1" destOrd="0" presId="urn:microsoft.com/office/officeart/2005/8/layout/orgChart1"/>
    <dgm:cxn modelId="{AAFA135E-F372-46AF-B0E1-6B832496CB54}" type="presParOf" srcId="{2ED3BB08-16E7-45D6-9559-C40CC7659FC2}" destId="{F355A1B1-3C28-4EA7-AFAC-6AC572465345}" srcOrd="0" destOrd="0" presId="urn:microsoft.com/office/officeart/2005/8/layout/orgChart1"/>
    <dgm:cxn modelId="{9F4D717D-2857-4F0E-832C-821C148AD52F}" type="presParOf" srcId="{2ED3BB08-16E7-45D6-9559-C40CC7659FC2}" destId="{1555C36E-B545-4736-B64A-41D525CE261D}" srcOrd="1" destOrd="0" presId="urn:microsoft.com/office/officeart/2005/8/layout/orgChart1"/>
    <dgm:cxn modelId="{BC58FB02-FDE9-4064-A366-7C69D3520827}" type="presParOf" srcId="{1555C36E-B545-4736-B64A-41D525CE261D}" destId="{9B065B06-980C-41C1-B264-29DF67273B52}" srcOrd="0" destOrd="0" presId="urn:microsoft.com/office/officeart/2005/8/layout/orgChart1"/>
    <dgm:cxn modelId="{7F0328FE-B5A2-45A2-86A2-D27A305154D9}" type="presParOf" srcId="{9B065B06-980C-41C1-B264-29DF67273B52}" destId="{17959543-AABC-4AAE-9CB3-198ADBD7B4B5}" srcOrd="0" destOrd="0" presId="urn:microsoft.com/office/officeart/2005/8/layout/orgChart1"/>
    <dgm:cxn modelId="{A825B102-EED8-45CC-A2DE-F544C19E1E55}" type="presParOf" srcId="{9B065B06-980C-41C1-B264-29DF67273B52}" destId="{F46F1594-4613-4E7F-A636-FC85847F7E70}" srcOrd="1" destOrd="0" presId="urn:microsoft.com/office/officeart/2005/8/layout/orgChart1"/>
    <dgm:cxn modelId="{0A792155-8B31-4930-B6B9-E110827A4847}" type="presParOf" srcId="{1555C36E-B545-4736-B64A-41D525CE261D}" destId="{14CDFDCC-1830-4092-840A-6EB6560E9DD7}" srcOrd="1" destOrd="0" presId="urn:microsoft.com/office/officeart/2005/8/layout/orgChart1"/>
    <dgm:cxn modelId="{25317268-E974-4920-828F-3B8FB743F383}" type="presParOf" srcId="{1555C36E-B545-4736-B64A-41D525CE261D}" destId="{7B3AE7EC-700F-4802-A9C0-7088D6F3FA17}" srcOrd="2" destOrd="0" presId="urn:microsoft.com/office/officeart/2005/8/layout/orgChart1"/>
    <dgm:cxn modelId="{C07D9591-7C26-4002-B794-2490C9ED5B9E}" type="presParOf" srcId="{2ED3BB08-16E7-45D6-9559-C40CC7659FC2}" destId="{BEE436E9-A8C8-4CA6-9994-0A461836D164}" srcOrd="2" destOrd="0" presId="urn:microsoft.com/office/officeart/2005/8/layout/orgChart1"/>
    <dgm:cxn modelId="{4A09B682-061C-4CF1-9B1D-4FF2E0295D8C}" type="presParOf" srcId="{2ED3BB08-16E7-45D6-9559-C40CC7659FC2}" destId="{22DE93D2-22DB-4823-B685-FE652A84896D}" srcOrd="3" destOrd="0" presId="urn:microsoft.com/office/officeart/2005/8/layout/orgChart1"/>
    <dgm:cxn modelId="{4FDF4DBD-9FF3-4007-9B76-BAD5D96F0FFA}" type="presParOf" srcId="{22DE93D2-22DB-4823-B685-FE652A84896D}" destId="{875CB727-78E7-4398-BC0D-33D0856C7A12}" srcOrd="0" destOrd="0" presId="urn:microsoft.com/office/officeart/2005/8/layout/orgChart1"/>
    <dgm:cxn modelId="{9C35AE4C-2201-4E0A-9601-86D8FD5271BB}" type="presParOf" srcId="{875CB727-78E7-4398-BC0D-33D0856C7A12}" destId="{7AD0EF8B-CCF1-450E-A49F-FFD192E7B708}" srcOrd="0" destOrd="0" presId="urn:microsoft.com/office/officeart/2005/8/layout/orgChart1"/>
    <dgm:cxn modelId="{963220F1-C81E-4D88-97D1-F50505068255}" type="presParOf" srcId="{875CB727-78E7-4398-BC0D-33D0856C7A12}" destId="{F5289B94-B35C-45C2-A891-B5E8FA9B86B4}" srcOrd="1" destOrd="0" presId="urn:microsoft.com/office/officeart/2005/8/layout/orgChart1"/>
    <dgm:cxn modelId="{F779EEAD-728F-49F7-8653-5541410F6AAA}" type="presParOf" srcId="{22DE93D2-22DB-4823-B685-FE652A84896D}" destId="{7BA83EC2-8016-4DE6-81D2-EA971E7462E7}" srcOrd="1" destOrd="0" presId="urn:microsoft.com/office/officeart/2005/8/layout/orgChart1"/>
    <dgm:cxn modelId="{DA39AC79-F12F-46A6-A3C8-984C04E99B73}" type="presParOf" srcId="{22DE93D2-22DB-4823-B685-FE652A84896D}" destId="{E3817F3B-528F-4A35-AA22-6AE942030AB2}" srcOrd="2" destOrd="0" presId="urn:microsoft.com/office/officeart/2005/8/layout/orgChart1"/>
    <dgm:cxn modelId="{247F697F-0572-4AA3-AB3F-E6FEDEB04127}" type="presParOf" srcId="{2ED3BB08-16E7-45D6-9559-C40CC7659FC2}" destId="{5A69F9AF-2C2C-4FC2-AF9F-DE7AEA9A6FF0}" srcOrd="4" destOrd="0" presId="urn:microsoft.com/office/officeart/2005/8/layout/orgChart1"/>
    <dgm:cxn modelId="{2C3C42F3-CD86-4381-8B51-EB188883DA15}" type="presParOf" srcId="{2ED3BB08-16E7-45D6-9559-C40CC7659FC2}" destId="{47367CDD-6539-4F9F-94F4-822F830687D8}" srcOrd="5" destOrd="0" presId="urn:microsoft.com/office/officeart/2005/8/layout/orgChart1"/>
    <dgm:cxn modelId="{196E75A6-0120-4353-AB17-263362FC5ABE}" type="presParOf" srcId="{47367CDD-6539-4F9F-94F4-822F830687D8}" destId="{7793160E-FDC3-450B-9115-BE2201936F68}" srcOrd="0" destOrd="0" presId="urn:microsoft.com/office/officeart/2005/8/layout/orgChart1"/>
    <dgm:cxn modelId="{368B2B82-B421-47BE-84B2-1648E1BF6E71}" type="presParOf" srcId="{7793160E-FDC3-450B-9115-BE2201936F68}" destId="{F05CCC21-A90A-4902-85DB-21658344FAD7}" srcOrd="0" destOrd="0" presId="urn:microsoft.com/office/officeart/2005/8/layout/orgChart1"/>
    <dgm:cxn modelId="{6C0FDEB0-4F5C-4950-B950-2360EF933E41}" type="presParOf" srcId="{7793160E-FDC3-450B-9115-BE2201936F68}" destId="{1F1FD8F9-EA2A-4542-9438-3303E04B7401}" srcOrd="1" destOrd="0" presId="urn:microsoft.com/office/officeart/2005/8/layout/orgChart1"/>
    <dgm:cxn modelId="{95352ADA-2C7E-4F0F-B370-DD02009595F7}" type="presParOf" srcId="{47367CDD-6539-4F9F-94F4-822F830687D8}" destId="{91CE3D1F-D47D-438D-B8AE-CB12EF09D8B2}" srcOrd="1" destOrd="0" presId="urn:microsoft.com/office/officeart/2005/8/layout/orgChart1"/>
    <dgm:cxn modelId="{F2600BF2-4E7E-4632-9945-10BCF9E93EED}" type="presParOf" srcId="{47367CDD-6539-4F9F-94F4-822F830687D8}" destId="{5D290FD2-67DD-4257-8A50-F8C747935426}" srcOrd="2" destOrd="0" presId="urn:microsoft.com/office/officeart/2005/8/layout/orgChart1"/>
    <dgm:cxn modelId="{AAE6A7EE-6138-40FB-B553-8A8918031A93}" type="presParOf" srcId="{3386CE08-EBF2-47EB-BC7D-608007BA72D3}" destId="{22486BB8-1AD3-48F1-A401-34AA8C0E1172}" srcOrd="2" destOrd="0" presId="urn:microsoft.com/office/officeart/2005/8/layout/orgChart1"/>
    <dgm:cxn modelId="{28E2B2A1-97C7-4437-9C48-6E1DC7B2BFB7}" type="presParOf" srcId="{261F7808-288B-4015-AC8E-00055008031F}" destId="{DC4C4487-4CB7-47C1-A255-BC6C4C356BAF}" srcOrd="4" destOrd="0" presId="urn:microsoft.com/office/officeart/2005/8/layout/orgChart1"/>
    <dgm:cxn modelId="{507641A2-EFF8-4809-8899-04171FBB2786}" type="presParOf" srcId="{261F7808-288B-4015-AC8E-00055008031F}" destId="{7ED9515B-1F66-4D85-B1E1-DED412BCC356}" srcOrd="5" destOrd="0" presId="urn:microsoft.com/office/officeart/2005/8/layout/orgChart1"/>
    <dgm:cxn modelId="{5B9A7651-6268-4605-890B-BA56314B9432}" type="presParOf" srcId="{7ED9515B-1F66-4D85-B1E1-DED412BCC356}" destId="{338B8C09-E19D-43AA-AB6B-EE52A4E4996F}" srcOrd="0" destOrd="0" presId="urn:microsoft.com/office/officeart/2005/8/layout/orgChart1"/>
    <dgm:cxn modelId="{DE660301-81B9-4671-9A6C-8D6265AF02AB}" type="presParOf" srcId="{338B8C09-E19D-43AA-AB6B-EE52A4E4996F}" destId="{903E36CF-7CDF-4419-B002-DB3D8CE63A32}" srcOrd="0" destOrd="0" presId="urn:microsoft.com/office/officeart/2005/8/layout/orgChart1"/>
    <dgm:cxn modelId="{BDE6DC94-59E5-4E00-903A-9FDC3B296D7F}" type="presParOf" srcId="{338B8C09-E19D-43AA-AB6B-EE52A4E4996F}" destId="{58993E3B-AD51-478F-B926-DB2F1E271023}" srcOrd="1" destOrd="0" presId="urn:microsoft.com/office/officeart/2005/8/layout/orgChart1"/>
    <dgm:cxn modelId="{A68B0490-3CDA-4DBD-93D7-B63CCCB8295E}" type="presParOf" srcId="{7ED9515B-1F66-4D85-B1E1-DED412BCC356}" destId="{FE8E6977-808F-41E2-B80D-75B008E659E7}" srcOrd="1" destOrd="0" presId="urn:microsoft.com/office/officeart/2005/8/layout/orgChart1"/>
    <dgm:cxn modelId="{FEFB38EB-D315-4945-A2E5-94962A0F4F25}" type="presParOf" srcId="{FE8E6977-808F-41E2-B80D-75B008E659E7}" destId="{007B6F3F-8D54-43E6-B622-BC2300EB931C}" srcOrd="0" destOrd="0" presId="urn:microsoft.com/office/officeart/2005/8/layout/orgChart1"/>
    <dgm:cxn modelId="{A23A2149-4387-4C9A-8914-DDA0350347E1}" type="presParOf" srcId="{FE8E6977-808F-41E2-B80D-75B008E659E7}" destId="{176FD5AB-2A99-4CAA-9C99-F1946F9C3E94}" srcOrd="1" destOrd="0" presId="urn:microsoft.com/office/officeart/2005/8/layout/orgChart1"/>
    <dgm:cxn modelId="{E1362A30-7E88-43CD-9DF8-9927DB95C257}" type="presParOf" srcId="{176FD5AB-2A99-4CAA-9C99-F1946F9C3E94}" destId="{BDDE7287-89D9-43AC-83E4-CBA62A13470E}" srcOrd="0" destOrd="0" presId="urn:microsoft.com/office/officeart/2005/8/layout/orgChart1"/>
    <dgm:cxn modelId="{7B67D805-1038-421F-B194-30B404E0D29B}" type="presParOf" srcId="{BDDE7287-89D9-43AC-83E4-CBA62A13470E}" destId="{D861B520-B4F2-4F22-8F54-C445AE5E568C}" srcOrd="0" destOrd="0" presId="urn:microsoft.com/office/officeart/2005/8/layout/orgChart1"/>
    <dgm:cxn modelId="{490A21C7-57E7-4109-9239-BC8CEF817D68}" type="presParOf" srcId="{BDDE7287-89D9-43AC-83E4-CBA62A13470E}" destId="{20ABF586-368E-49CF-8523-C54C47648ACB}" srcOrd="1" destOrd="0" presId="urn:microsoft.com/office/officeart/2005/8/layout/orgChart1"/>
    <dgm:cxn modelId="{C02446E0-D441-408D-B308-02CB26982857}" type="presParOf" srcId="{176FD5AB-2A99-4CAA-9C99-F1946F9C3E94}" destId="{3971472F-241F-4B45-A2D9-5B9DBDED5A6C}" srcOrd="1" destOrd="0" presId="urn:microsoft.com/office/officeart/2005/8/layout/orgChart1"/>
    <dgm:cxn modelId="{E4B96041-EA14-4D0C-9C76-011A7E11E274}" type="presParOf" srcId="{176FD5AB-2A99-4CAA-9C99-F1946F9C3E94}" destId="{D93A9D9C-39A8-4335-9314-44937B18B3D0}" srcOrd="2" destOrd="0" presId="urn:microsoft.com/office/officeart/2005/8/layout/orgChart1"/>
    <dgm:cxn modelId="{8AE0907F-CAD2-404D-9CAD-F5129EE72B37}" type="presParOf" srcId="{FE8E6977-808F-41E2-B80D-75B008E659E7}" destId="{C4094B9F-03EF-48FB-980C-1AA84C61639D}" srcOrd="2" destOrd="0" presId="urn:microsoft.com/office/officeart/2005/8/layout/orgChart1"/>
    <dgm:cxn modelId="{611BC73C-4CDA-4441-8915-710B0F10075C}" type="presParOf" srcId="{FE8E6977-808F-41E2-B80D-75B008E659E7}" destId="{8E9ADBB0-AD6D-446C-81A3-A3EF14264811}" srcOrd="3" destOrd="0" presId="urn:microsoft.com/office/officeart/2005/8/layout/orgChart1"/>
    <dgm:cxn modelId="{F33964F2-777F-41A4-BAD4-C8FBBED3A9B3}" type="presParOf" srcId="{8E9ADBB0-AD6D-446C-81A3-A3EF14264811}" destId="{AFE928AD-647E-482F-A6F6-F83AF2C907A7}" srcOrd="0" destOrd="0" presId="urn:microsoft.com/office/officeart/2005/8/layout/orgChart1"/>
    <dgm:cxn modelId="{9A397F38-10B7-4EB0-8E3D-55F0563B0405}" type="presParOf" srcId="{AFE928AD-647E-482F-A6F6-F83AF2C907A7}" destId="{9174AA06-AF9E-48E4-A56E-69E3C75482B1}" srcOrd="0" destOrd="0" presId="urn:microsoft.com/office/officeart/2005/8/layout/orgChart1"/>
    <dgm:cxn modelId="{FC88135A-A284-4CE6-B929-7FA68FCD1012}" type="presParOf" srcId="{AFE928AD-647E-482F-A6F6-F83AF2C907A7}" destId="{E38C62CA-6476-4C30-8F54-925D64B0C859}" srcOrd="1" destOrd="0" presId="urn:microsoft.com/office/officeart/2005/8/layout/orgChart1"/>
    <dgm:cxn modelId="{446FE35D-90BB-41D8-B884-8732A30D7332}" type="presParOf" srcId="{8E9ADBB0-AD6D-446C-81A3-A3EF14264811}" destId="{90597061-9685-4D01-9B4E-946FD59C8023}" srcOrd="1" destOrd="0" presId="urn:microsoft.com/office/officeart/2005/8/layout/orgChart1"/>
    <dgm:cxn modelId="{1DF94FEA-E375-4668-AC12-DB6EF91C7B1D}" type="presParOf" srcId="{8E9ADBB0-AD6D-446C-81A3-A3EF14264811}" destId="{C6FCA457-E9C9-4BA4-8E8B-EB5221389303}" srcOrd="2" destOrd="0" presId="urn:microsoft.com/office/officeart/2005/8/layout/orgChart1"/>
    <dgm:cxn modelId="{A7B609D6-4988-4698-9817-A4F843E22180}" type="presParOf" srcId="{FE8E6977-808F-41E2-B80D-75B008E659E7}" destId="{82142D36-5B1B-46A1-8EE7-D92E7DC66A86}" srcOrd="4" destOrd="0" presId="urn:microsoft.com/office/officeart/2005/8/layout/orgChart1"/>
    <dgm:cxn modelId="{F8806116-0C21-48FA-8C75-6881B969054E}" type="presParOf" srcId="{FE8E6977-808F-41E2-B80D-75B008E659E7}" destId="{FA3C5351-2BED-4588-AC8E-8E9CB28BC2D5}" srcOrd="5" destOrd="0" presId="urn:microsoft.com/office/officeart/2005/8/layout/orgChart1"/>
    <dgm:cxn modelId="{79E052E3-5578-473E-97FA-DB3BA5310BA1}" type="presParOf" srcId="{FA3C5351-2BED-4588-AC8E-8E9CB28BC2D5}" destId="{4D925B13-5535-4505-AB3A-C87E2953F6D5}" srcOrd="0" destOrd="0" presId="urn:microsoft.com/office/officeart/2005/8/layout/orgChart1"/>
    <dgm:cxn modelId="{32BE1774-6F6A-47FA-8AE9-C11F32BF50F3}" type="presParOf" srcId="{4D925B13-5535-4505-AB3A-C87E2953F6D5}" destId="{D43DACF2-4401-4816-A52C-F7657F6FA4EE}" srcOrd="0" destOrd="0" presId="urn:microsoft.com/office/officeart/2005/8/layout/orgChart1"/>
    <dgm:cxn modelId="{C16314AB-3E28-4658-8D7F-D0194E90097E}" type="presParOf" srcId="{4D925B13-5535-4505-AB3A-C87E2953F6D5}" destId="{0AD36628-7741-47A2-A13C-B6146A9A94FE}" srcOrd="1" destOrd="0" presId="urn:microsoft.com/office/officeart/2005/8/layout/orgChart1"/>
    <dgm:cxn modelId="{FEB60E53-262B-48CE-8083-12A7B096D6C9}" type="presParOf" srcId="{FA3C5351-2BED-4588-AC8E-8E9CB28BC2D5}" destId="{93E55509-AD5E-4FA3-A441-94C2735279CC}" srcOrd="1" destOrd="0" presId="urn:microsoft.com/office/officeart/2005/8/layout/orgChart1"/>
    <dgm:cxn modelId="{748EB20D-1640-4ADA-BB6A-B55227DF7F47}" type="presParOf" srcId="{FA3C5351-2BED-4588-AC8E-8E9CB28BC2D5}" destId="{FC499F64-BC70-4B7A-BD09-497BB3BF791D}" srcOrd="2" destOrd="0" presId="urn:microsoft.com/office/officeart/2005/8/layout/orgChart1"/>
    <dgm:cxn modelId="{4C230622-630B-4AF4-87B1-2EAF8982E92A}" type="presParOf" srcId="{7ED9515B-1F66-4D85-B1E1-DED412BCC356}" destId="{F6D52668-16DA-4B76-937C-2915DA6F21B7}" srcOrd="2" destOrd="0" presId="urn:microsoft.com/office/officeart/2005/8/layout/orgChart1"/>
    <dgm:cxn modelId="{198BE3D7-DD9C-400F-9BEC-A881D7CB6FD1}" type="presParOf" srcId="{261F7808-288B-4015-AC8E-00055008031F}" destId="{29FBAC79-34B1-44CC-9B55-7AABBE6F4232}" srcOrd="6" destOrd="0" presId="urn:microsoft.com/office/officeart/2005/8/layout/orgChart1"/>
    <dgm:cxn modelId="{1EA5AE40-E9E6-4BC4-ADBD-6076B5B9CA19}" type="presParOf" srcId="{261F7808-288B-4015-AC8E-00055008031F}" destId="{19C60FB8-E849-4A21-AFD7-87337665FC45}" srcOrd="7" destOrd="0" presId="urn:microsoft.com/office/officeart/2005/8/layout/orgChart1"/>
    <dgm:cxn modelId="{92067E34-5CD0-4E9A-B7F3-605711372D1D}" type="presParOf" srcId="{19C60FB8-E849-4A21-AFD7-87337665FC45}" destId="{7D429C5C-C6DA-47DD-AEC4-32A8ECD64C30}" srcOrd="0" destOrd="0" presId="urn:microsoft.com/office/officeart/2005/8/layout/orgChart1"/>
    <dgm:cxn modelId="{7AACC2A1-AE7B-449A-82FF-C63D88B6F04A}" type="presParOf" srcId="{7D429C5C-C6DA-47DD-AEC4-32A8ECD64C30}" destId="{BE8DDD87-FD7F-4430-A04E-D6AA59C26727}" srcOrd="0" destOrd="0" presId="urn:microsoft.com/office/officeart/2005/8/layout/orgChart1"/>
    <dgm:cxn modelId="{F49A9666-7A37-4992-9779-41E9940AE821}" type="presParOf" srcId="{7D429C5C-C6DA-47DD-AEC4-32A8ECD64C30}" destId="{B1006E6B-7733-40E6-8EFD-36F6E3082708}" srcOrd="1" destOrd="0" presId="urn:microsoft.com/office/officeart/2005/8/layout/orgChart1"/>
    <dgm:cxn modelId="{5D9376BC-2EF6-4EE4-9C6E-88A05B758D86}" type="presParOf" srcId="{19C60FB8-E849-4A21-AFD7-87337665FC45}" destId="{EC0C2226-980B-4B08-ACF7-BEFA6C5BC8E9}" srcOrd="1" destOrd="0" presId="urn:microsoft.com/office/officeart/2005/8/layout/orgChart1"/>
    <dgm:cxn modelId="{53CA1C98-2F0E-4978-B590-EE33A655A4A7}" type="presParOf" srcId="{EC0C2226-980B-4B08-ACF7-BEFA6C5BC8E9}" destId="{FB27D01C-6522-4757-AB34-E539307A6117}" srcOrd="0" destOrd="0" presId="urn:microsoft.com/office/officeart/2005/8/layout/orgChart1"/>
    <dgm:cxn modelId="{ECAD7F49-4F28-46A4-B2DD-6908F5DB5D24}" type="presParOf" srcId="{EC0C2226-980B-4B08-ACF7-BEFA6C5BC8E9}" destId="{BB57577C-F933-4D52-B7CA-CCB65ECC319F}" srcOrd="1" destOrd="0" presId="urn:microsoft.com/office/officeart/2005/8/layout/orgChart1"/>
    <dgm:cxn modelId="{0FA584EE-61E3-47A8-904E-61C7C2646421}" type="presParOf" srcId="{BB57577C-F933-4D52-B7CA-CCB65ECC319F}" destId="{4F60C05C-77A7-4DCE-A37C-2E02AA80C5AB}" srcOrd="0" destOrd="0" presId="urn:microsoft.com/office/officeart/2005/8/layout/orgChart1"/>
    <dgm:cxn modelId="{F9C127FB-41D9-4BAD-9D4A-3B3C6F3F2C36}" type="presParOf" srcId="{4F60C05C-77A7-4DCE-A37C-2E02AA80C5AB}" destId="{726F321B-09B8-431D-8ABB-F965206F04A4}" srcOrd="0" destOrd="0" presId="urn:microsoft.com/office/officeart/2005/8/layout/orgChart1"/>
    <dgm:cxn modelId="{E07DF1DA-2CE9-4CE9-BA67-6307434AB3A6}" type="presParOf" srcId="{4F60C05C-77A7-4DCE-A37C-2E02AA80C5AB}" destId="{4C3C4355-9DC0-402D-903C-7A220492F229}" srcOrd="1" destOrd="0" presId="urn:microsoft.com/office/officeart/2005/8/layout/orgChart1"/>
    <dgm:cxn modelId="{FB976156-C516-4432-98F2-EA7F4D4B1122}" type="presParOf" srcId="{BB57577C-F933-4D52-B7CA-CCB65ECC319F}" destId="{D05746FA-2B35-466F-BD79-A8E9AB826FB7}" srcOrd="1" destOrd="0" presId="urn:microsoft.com/office/officeart/2005/8/layout/orgChart1"/>
    <dgm:cxn modelId="{0FF5547C-26FB-47F0-885C-4B2CCF63C6B7}" type="presParOf" srcId="{BB57577C-F933-4D52-B7CA-CCB65ECC319F}" destId="{DD74473A-A733-47D7-B21C-CDA439DBAFED}" srcOrd="2" destOrd="0" presId="urn:microsoft.com/office/officeart/2005/8/layout/orgChart1"/>
    <dgm:cxn modelId="{BE99BB64-3EA6-4368-8DB6-F859D506A264}" type="presParOf" srcId="{EC0C2226-980B-4B08-ACF7-BEFA6C5BC8E9}" destId="{FAC5A63B-6EE4-4DE7-8F88-8C6A3FA9A33B}" srcOrd="2" destOrd="0" presId="urn:microsoft.com/office/officeart/2005/8/layout/orgChart1"/>
    <dgm:cxn modelId="{9FE6477E-4F0E-41D0-A735-6B43C2C34DF7}" type="presParOf" srcId="{EC0C2226-980B-4B08-ACF7-BEFA6C5BC8E9}" destId="{2C446F3C-3323-4ACF-A503-3121EF916F79}" srcOrd="3" destOrd="0" presId="urn:microsoft.com/office/officeart/2005/8/layout/orgChart1"/>
    <dgm:cxn modelId="{B422A0B0-BE88-469D-9AF2-AB89BC36D8A4}" type="presParOf" srcId="{2C446F3C-3323-4ACF-A503-3121EF916F79}" destId="{7DCC947F-E849-478C-980E-4BE84CF88A29}" srcOrd="0" destOrd="0" presId="urn:microsoft.com/office/officeart/2005/8/layout/orgChart1"/>
    <dgm:cxn modelId="{A6C1F79A-9549-45DC-8000-C7859E2B324D}" type="presParOf" srcId="{7DCC947F-E849-478C-980E-4BE84CF88A29}" destId="{AE55BA2B-2057-4330-94CD-7106B50070F2}" srcOrd="0" destOrd="0" presId="urn:microsoft.com/office/officeart/2005/8/layout/orgChart1"/>
    <dgm:cxn modelId="{8EB3ACB3-A3F6-42A5-AA47-D7E12FC4D078}" type="presParOf" srcId="{7DCC947F-E849-478C-980E-4BE84CF88A29}" destId="{277D820C-0832-4118-9CE0-C0BA3EA52FDF}" srcOrd="1" destOrd="0" presId="urn:microsoft.com/office/officeart/2005/8/layout/orgChart1"/>
    <dgm:cxn modelId="{3DDF6AAC-0DCB-4318-86F3-D43492EDEDA9}" type="presParOf" srcId="{2C446F3C-3323-4ACF-A503-3121EF916F79}" destId="{FAD199C9-62E9-47D5-9A89-4ABBB30E8E12}" srcOrd="1" destOrd="0" presId="urn:microsoft.com/office/officeart/2005/8/layout/orgChart1"/>
    <dgm:cxn modelId="{03CF1F53-798A-4956-95ED-315A2C51E729}" type="presParOf" srcId="{2C446F3C-3323-4ACF-A503-3121EF916F79}" destId="{A0306028-2E90-4605-969F-27D7345AEAAB}" srcOrd="2" destOrd="0" presId="urn:microsoft.com/office/officeart/2005/8/layout/orgChart1"/>
    <dgm:cxn modelId="{9607172D-7310-48FF-8838-3B42D9D49373}" type="presParOf" srcId="{EC0C2226-980B-4B08-ACF7-BEFA6C5BC8E9}" destId="{46AF4F7D-5112-4022-8685-8C9BC14EE8C3}" srcOrd="4" destOrd="0" presId="urn:microsoft.com/office/officeart/2005/8/layout/orgChart1"/>
    <dgm:cxn modelId="{AC2D1604-24B3-4CA3-A6C7-00B5AF93552C}" type="presParOf" srcId="{EC0C2226-980B-4B08-ACF7-BEFA6C5BC8E9}" destId="{9A1E34B4-0DD7-4823-B088-85F04B88ABD8}" srcOrd="5" destOrd="0" presId="urn:microsoft.com/office/officeart/2005/8/layout/orgChart1"/>
    <dgm:cxn modelId="{754721A6-DEAF-4F8A-A9C7-823606DA6D1A}" type="presParOf" srcId="{9A1E34B4-0DD7-4823-B088-85F04B88ABD8}" destId="{F4545DEB-7E64-461F-BA6F-239BA6B9DEFE}" srcOrd="0" destOrd="0" presId="urn:microsoft.com/office/officeart/2005/8/layout/orgChart1"/>
    <dgm:cxn modelId="{E52D2660-84B5-46B0-A792-BD330C3A006E}" type="presParOf" srcId="{F4545DEB-7E64-461F-BA6F-239BA6B9DEFE}" destId="{48B81BC6-2DA2-4686-88BC-8B915F747532}" srcOrd="0" destOrd="0" presId="urn:microsoft.com/office/officeart/2005/8/layout/orgChart1"/>
    <dgm:cxn modelId="{57D7EC24-539C-4C9A-A907-AD1431BF7B33}" type="presParOf" srcId="{F4545DEB-7E64-461F-BA6F-239BA6B9DEFE}" destId="{46475B73-C72A-4F4E-B672-768403C64C39}" srcOrd="1" destOrd="0" presId="urn:microsoft.com/office/officeart/2005/8/layout/orgChart1"/>
    <dgm:cxn modelId="{0F6A61CB-672F-4EE8-AC86-E28D31031437}" type="presParOf" srcId="{9A1E34B4-0DD7-4823-B088-85F04B88ABD8}" destId="{F6492C05-B89A-4EE2-A80F-7BA72856CC33}" srcOrd="1" destOrd="0" presId="urn:microsoft.com/office/officeart/2005/8/layout/orgChart1"/>
    <dgm:cxn modelId="{FB999AC9-D49A-4AF5-AFF8-7BB1C882D652}" type="presParOf" srcId="{9A1E34B4-0DD7-4823-B088-85F04B88ABD8}" destId="{8F5FC510-36B7-4DA2-9254-B37C2A4DD3C2}" srcOrd="2" destOrd="0" presId="urn:microsoft.com/office/officeart/2005/8/layout/orgChart1"/>
    <dgm:cxn modelId="{342EE1D2-EF76-4DE3-ABD8-382EC5408E63}" type="presParOf" srcId="{19C60FB8-E849-4A21-AFD7-87337665FC45}" destId="{829E21D8-A2DE-4D30-BC36-077F50D25C6B}" srcOrd="2" destOrd="0" presId="urn:microsoft.com/office/officeart/2005/8/layout/orgChart1"/>
    <dgm:cxn modelId="{48517474-3822-4910-9701-E429B2DBF2CC}" type="presParOf" srcId="{2C37D064-29D0-4366-B312-C8565C1C6A5C}" destId="{7239CCF4-2645-4D5F-9893-79E15C2936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4035C-AA71-410E-BDDE-70A879818AD8}">
      <dsp:nvSpPr>
        <dsp:cNvPr id="0" name=""/>
        <dsp:cNvSpPr/>
      </dsp:nvSpPr>
      <dsp:spPr>
        <a:xfrm>
          <a:off x="2503170" y="2406482"/>
          <a:ext cx="1851660" cy="1851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+mj-lt"/>
            </a:rPr>
            <a:t>Unique Value Proposition</a:t>
          </a:r>
          <a:endParaRPr lang="en-US" sz="2000" kern="1200" dirty="0">
            <a:latin typeface="+mj-lt"/>
          </a:endParaRPr>
        </a:p>
      </dsp:txBody>
      <dsp:txXfrm>
        <a:off x="2774339" y="2677651"/>
        <a:ext cx="1309322" cy="1309322"/>
      </dsp:txXfrm>
    </dsp:sp>
    <dsp:sp modelId="{2A0BA1D1-6968-4745-B89E-9BE68933B30D}">
      <dsp:nvSpPr>
        <dsp:cNvPr id="0" name=""/>
        <dsp:cNvSpPr/>
      </dsp:nvSpPr>
      <dsp:spPr>
        <a:xfrm rot="11700000">
          <a:off x="853121" y="2595043"/>
          <a:ext cx="1618193" cy="527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B03D2-72ED-40EE-958E-5119BF5A7878}">
      <dsp:nvSpPr>
        <dsp:cNvPr id="0" name=""/>
        <dsp:cNvSpPr/>
      </dsp:nvSpPr>
      <dsp:spPr>
        <a:xfrm>
          <a:off x="1151" y="1945864"/>
          <a:ext cx="1759077" cy="1407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+mj-lt"/>
            </a:rPr>
            <a:t>Market Potential</a:t>
          </a:r>
          <a:endParaRPr lang="en-US" sz="2200" kern="1200" dirty="0">
            <a:latin typeface="+mj-lt"/>
          </a:endParaRPr>
        </a:p>
      </dsp:txBody>
      <dsp:txXfrm>
        <a:off x="42368" y="1987081"/>
        <a:ext cx="1676643" cy="1324827"/>
      </dsp:txXfrm>
    </dsp:sp>
    <dsp:sp modelId="{38A76902-E2C5-40F3-867F-D83AF329323C}">
      <dsp:nvSpPr>
        <dsp:cNvPr id="0" name=""/>
        <dsp:cNvSpPr/>
      </dsp:nvSpPr>
      <dsp:spPr>
        <a:xfrm rot="14700000">
          <a:off x="1846889" y="1410717"/>
          <a:ext cx="1618193" cy="527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45060-0D40-4A97-98C3-494BFAAB8E42}">
      <dsp:nvSpPr>
        <dsp:cNvPr id="0" name=""/>
        <dsp:cNvSpPr/>
      </dsp:nvSpPr>
      <dsp:spPr>
        <a:xfrm>
          <a:off x="1434508" y="237657"/>
          <a:ext cx="1759077" cy="1407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+mj-lt"/>
            </a:rPr>
            <a:t>Enhanced Safety</a:t>
          </a:r>
          <a:endParaRPr lang="en-US" sz="2200" kern="1200" dirty="0">
            <a:latin typeface="+mj-lt"/>
          </a:endParaRPr>
        </a:p>
      </dsp:txBody>
      <dsp:txXfrm>
        <a:off x="1475725" y="278874"/>
        <a:ext cx="1676643" cy="1324827"/>
      </dsp:txXfrm>
    </dsp:sp>
    <dsp:sp modelId="{243B6BF1-317B-44CC-917A-A7407FD9FE73}">
      <dsp:nvSpPr>
        <dsp:cNvPr id="0" name=""/>
        <dsp:cNvSpPr/>
      </dsp:nvSpPr>
      <dsp:spPr>
        <a:xfrm rot="17700000">
          <a:off x="3392917" y="1410717"/>
          <a:ext cx="1618193" cy="527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1221C-A585-4163-8AE9-8D4F29F04824}">
      <dsp:nvSpPr>
        <dsp:cNvPr id="0" name=""/>
        <dsp:cNvSpPr/>
      </dsp:nvSpPr>
      <dsp:spPr>
        <a:xfrm>
          <a:off x="3664414" y="237657"/>
          <a:ext cx="1759077" cy="1407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+mj-lt"/>
            </a:rPr>
            <a:t>Revenue Generation</a:t>
          </a:r>
          <a:endParaRPr lang="en-US" sz="2200" kern="1200" dirty="0">
            <a:latin typeface="+mj-lt"/>
          </a:endParaRPr>
        </a:p>
      </dsp:txBody>
      <dsp:txXfrm>
        <a:off x="3705631" y="278874"/>
        <a:ext cx="1676643" cy="1324827"/>
      </dsp:txXfrm>
    </dsp:sp>
    <dsp:sp modelId="{D56F7773-2E8D-449B-900D-4B1F8A672FA2}">
      <dsp:nvSpPr>
        <dsp:cNvPr id="0" name=""/>
        <dsp:cNvSpPr/>
      </dsp:nvSpPr>
      <dsp:spPr>
        <a:xfrm rot="20700000">
          <a:off x="4386685" y="2595043"/>
          <a:ext cx="1618193" cy="52772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4B662-A382-4685-8E58-60425B13F991}">
      <dsp:nvSpPr>
        <dsp:cNvPr id="0" name=""/>
        <dsp:cNvSpPr/>
      </dsp:nvSpPr>
      <dsp:spPr>
        <a:xfrm>
          <a:off x="5097771" y="1945864"/>
          <a:ext cx="1759077" cy="14072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+mj-lt"/>
            </a:rPr>
            <a:t>Competitive Advantage</a:t>
          </a:r>
          <a:endParaRPr lang="en-US" sz="2200" kern="1200" dirty="0">
            <a:latin typeface="+mj-lt"/>
          </a:endParaRPr>
        </a:p>
      </dsp:txBody>
      <dsp:txXfrm>
        <a:off x="5138988" y="1987081"/>
        <a:ext cx="1676643" cy="1324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F4F7D-5112-4022-8685-8C9BC14EE8C3}">
      <dsp:nvSpPr>
        <dsp:cNvPr id="0" name=""/>
        <dsp:cNvSpPr/>
      </dsp:nvSpPr>
      <dsp:spPr>
        <a:xfrm>
          <a:off x="6929223" y="2270053"/>
          <a:ext cx="278526" cy="349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0859"/>
              </a:lnTo>
              <a:lnTo>
                <a:pt x="278526" y="349085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C5A63B-6EE4-4DE7-8F88-8C6A3FA9A33B}">
      <dsp:nvSpPr>
        <dsp:cNvPr id="0" name=""/>
        <dsp:cNvSpPr/>
      </dsp:nvSpPr>
      <dsp:spPr>
        <a:xfrm>
          <a:off x="6929223" y="2270053"/>
          <a:ext cx="278526" cy="2172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02"/>
              </a:lnTo>
              <a:lnTo>
                <a:pt x="278526" y="21725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7D01C-6522-4757-AB34-E539307A6117}">
      <dsp:nvSpPr>
        <dsp:cNvPr id="0" name=""/>
        <dsp:cNvSpPr/>
      </dsp:nvSpPr>
      <dsp:spPr>
        <a:xfrm>
          <a:off x="6929223" y="2270053"/>
          <a:ext cx="278526" cy="854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146"/>
              </a:lnTo>
              <a:lnTo>
                <a:pt x="278526" y="8541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BAC79-34B1-44CC-9B55-7AABBE6F4232}">
      <dsp:nvSpPr>
        <dsp:cNvPr id="0" name=""/>
        <dsp:cNvSpPr/>
      </dsp:nvSpPr>
      <dsp:spPr>
        <a:xfrm>
          <a:off x="4301794" y="951697"/>
          <a:ext cx="3370164" cy="389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68"/>
              </a:lnTo>
              <a:lnTo>
                <a:pt x="3370164" y="194968"/>
              </a:lnTo>
              <a:lnTo>
                <a:pt x="3370164" y="3899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42D36-5B1B-46A1-8EE7-D92E7DC66A86}">
      <dsp:nvSpPr>
        <dsp:cNvPr id="0" name=""/>
        <dsp:cNvSpPr/>
      </dsp:nvSpPr>
      <dsp:spPr>
        <a:xfrm>
          <a:off x="4682447" y="2270053"/>
          <a:ext cx="278526" cy="349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0859"/>
              </a:lnTo>
              <a:lnTo>
                <a:pt x="278526" y="349085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94B9F-03EF-48FB-980C-1AA84C61639D}">
      <dsp:nvSpPr>
        <dsp:cNvPr id="0" name=""/>
        <dsp:cNvSpPr/>
      </dsp:nvSpPr>
      <dsp:spPr>
        <a:xfrm>
          <a:off x="4682447" y="2270053"/>
          <a:ext cx="278526" cy="2172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02"/>
              </a:lnTo>
              <a:lnTo>
                <a:pt x="278526" y="21725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B6F3F-8D54-43E6-B622-BC2300EB931C}">
      <dsp:nvSpPr>
        <dsp:cNvPr id="0" name=""/>
        <dsp:cNvSpPr/>
      </dsp:nvSpPr>
      <dsp:spPr>
        <a:xfrm>
          <a:off x="4682447" y="2270053"/>
          <a:ext cx="278526" cy="854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146"/>
              </a:lnTo>
              <a:lnTo>
                <a:pt x="278526" y="8541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C4487-4CB7-47C1-A255-BC6C4C356BAF}">
      <dsp:nvSpPr>
        <dsp:cNvPr id="0" name=""/>
        <dsp:cNvSpPr/>
      </dsp:nvSpPr>
      <dsp:spPr>
        <a:xfrm>
          <a:off x="4301794" y="951697"/>
          <a:ext cx="1123388" cy="389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68"/>
              </a:lnTo>
              <a:lnTo>
                <a:pt x="1123388" y="194968"/>
              </a:lnTo>
              <a:lnTo>
                <a:pt x="1123388" y="3899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9F9AF-2C2C-4FC2-AF9F-DE7AEA9A6FF0}">
      <dsp:nvSpPr>
        <dsp:cNvPr id="0" name=""/>
        <dsp:cNvSpPr/>
      </dsp:nvSpPr>
      <dsp:spPr>
        <a:xfrm>
          <a:off x="2435670" y="2270053"/>
          <a:ext cx="278526" cy="349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0859"/>
              </a:lnTo>
              <a:lnTo>
                <a:pt x="278526" y="349085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436E9-A8C8-4CA6-9994-0A461836D164}">
      <dsp:nvSpPr>
        <dsp:cNvPr id="0" name=""/>
        <dsp:cNvSpPr/>
      </dsp:nvSpPr>
      <dsp:spPr>
        <a:xfrm>
          <a:off x="2435670" y="2270053"/>
          <a:ext cx="278526" cy="2172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02"/>
              </a:lnTo>
              <a:lnTo>
                <a:pt x="278526" y="21725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5A1B1-3C28-4EA7-AFAC-6AC572465345}">
      <dsp:nvSpPr>
        <dsp:cNvPr id="0" name=""/>
        <dsp:cNvSpPr/>
      </dsp:nvSpPr>
      <dsp:spPr>
        <a:xfrm>
          <a:off x="2435670" y="2270053"/>
          <a:ext cx="278526" cy="854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146"/>
              </a:lnTo>
              <a:lnTo>
                <a:pt x="278526" y="8541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75855-F174-45F3-83AC-CDDFDD12C871}">
      <dsp:nvSpPr>
        <dsp:cNvPr id="0" name=""/>
        <dsp:cNvSpPr/>
      </dsp:nvSpPr>
      <dsp:spPr>
        <a:xfrm>
          <a:off x="3178406" y="951697"/>
          <a:ext cx="1123388" cy="389936"/>
        </a:xfrm>
        <a:custGeom>
          <a:avLst/>
          <a:gdLst/>
          <a:ahLst/>
          <a:cxnLst/>
          <a:rect l="0" t="0" r="0" b="0"/>
          <a:pathLst>
            <a:path>
              <a:moveTo>
                <a:pt x="1123388" y="0"/>
              </a:moveTo>
              <a:lnTo>
                <a:pt x="1123388" y="194968"/>
              </a:lnTo>
              <a:lnTo>
                <a:pt x="0" y="194968"/>
              </a:lnTo>
              <a:lnTo>
                <a:pt x="0" y="3899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AFF84-28D6-48A5-A3D7-5FA8A6F3F726}">
      <dsp:nvSpPr>
        <dsp:cNvPr id="0" name=""/>
        <dsp:cNvSpPr/>
      </dsp:nvSpPr>
      <dsp:spPr>
        <a:xfrm>
          <a:off x="233848" y="2270053"/>
          <a:ext cx="233571" cy="349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0859"/>
              </a:lnTo>
              <a:lnTo>
                <a:pt x="233571" y="349085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093F2-0C25-4E99-8E64-0827A4ACA98A}">
      <dsp:nvSpPr>
        <dsp:cNvPr id="0" name=""/>
        <dsp:cNvSpPr/>
      </dsp:nvSpPr>
      <dsp:spPr>
        <a:xfrm>
          <a:off x="233848" y="2270053"/>
          <a:ext cx="233571" cy="2172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2502"/>
              </a:lnTo>
              <a:lnTo>
                <a:pt x="233571" y="217250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2E880-429D-48DB-95CD-FA182CAF578D}">
      <dsp:nvSpPr>
        <dsp:cNvPr id="0" name=""/>
        <dsp:cNvSpPr/>
      </dsp:nvSpPr>
      <dsp:spPr>
        <a:xfrm>
          <a:off x="233848" y="2270053"/>
          <a:ext cx="233571" cy="8541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4146"/>
              </a:lnTo>
              <a:lnTo>
                <a:pt x="233571" y="85414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431D4-0627-4830-A4BE-6BB14548A0D1}">
      <dsp:nvSpPr>
        <dsp:cNvPr id="0" name=""/>
        <dsp:cNvSpPr/>
      </dsp:nvSpPr>
      <dsp:spPr>
        <a:xfrm>
          <a:off x="976584" y="951697"/>
          <a:ext cx="3325210" cy="389936"/>
        </a:xfrm>
        <a:custGeom>
          <a:avLst/>
          <a:gdLst/>
          <a:ahLst/>
          <a:cxnLst/>
          <a:rect l="0" t="0" r="0" b="0"/>
          <a:pathLst>
            <a:path>
              <a:moveTo>
                <a:pt x="3325210" y="0"/>
              </a:moveTo>
              <a:lnTo>
                <a:pt x="3325210" y="194968"/>
              </a:lnTo>
              <a:lnTo>
                <a:pt x="0" y="194968"/>
              </a:lnTo>
              <a:lnTo>
                <a:pt x="0" y="38993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853AD-1DA7-4F78-A65D-F9CF2FFCE8A9}">
      <dsp:nvSpPr>
        <dsp:cNvPr id="0" name=""/>
        <dsp:cNvSpPr/>
      </dsp:nvSpPr>
      <dsp:spPr>
        <a:xfrm>
          <a:off x="2709517" y="23276"/>
          <a:ext cx="3184555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j-lt"/>
            </a:rPr>
            <a:t>Autonomously and Collaboratively Park and Return Cars</a:t>
          </a:r>
          <a:endParaRPr lang="en-US" sz="2000" kern="1200" dirty="0">
            <a:latin typeface="+mj-lt"/>
          </a:endParaRPr>
        </a:p>
      </dsp:txBody>
      <dsp:txXfrm>
        <a:off x="2709517" y="23276"/>
        <a:ext cx="3184555" cy="928420"/>
      </dsp:txXfrm>
    </dsp:sp>
    <dsp:sp modelId="{45770161-15CB-4FF0-BDBD-F476EC1909B2}">
      <dsp:nvSpPr>
        <dsp:cNvPr id="0" name=""/>
        <dsp:cNvSpPr/>
      </dsp:nvSpPr>
      <dsp:spPr>
        <a:xfrm>
          <a:off x="48164" y="1341633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Avoids Collision</a:t>
          </a:r>
          <a:endParaRPr lang="en-US" sz="1600" kern="1200" dirty="0">
            <a:latin typeface="+mj-lt"/>
          </a:endParaRPr>
        </a:p>
      </dsp:txBody>
      <dsp:txXfrm>
        <a:off x="48164" y="1341633"/>
        <a:ext cx="1856840" cy="928420"/>
      </dsp:txXfrm>
    </dsp:sp>
    <dsp:sp modelId="{4662AE6C-C305-4228-AF99-957EDA3D0AB3}">
      <dsp:nvSpPr>
        <dsp:cNvPr id="0" name=""/>
        <dsp:cNvSpPr/>
      </dsp:nvSpPr>
      <dsp:spPr>
        <a:xfrm>
          <a:off x="467420" y="2659989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Sense the Environment</a:t>
          </a:r>
          <a:endParaRPr lang="en-US" sz="1600" kern="1200" dirty="0">
            <a:latin typeface="+mj-lt"/>
          </a:endParaRPr>
        </a:p>
      </dsp:txBody>
      <dsp:txXfrm>
        <a:off x="467420" y="2659989"/>
        <a:ext cx="1856840" cy="928420"/>
      </dsp:txXfrm>
    </dsp:sp>
    <dsp:sp modelId="{0D7962D9-49BE-45B2-A08F-BC6712CA4863}">
      <dsp:nvSpPr>
        <dsp:cNvPr id="0" name=""/>
        <dsp:cNvSpPr/>
      </dsp:nvSpPr>
      <dsp:spPr>
        <a:xfrm>
          <a:off x="467420" y="3978346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Avoid Other Cars</a:t>
          </a:r>
          <a:endParaRPr lang="en-US" sz="1600" kern="1200" dirty="0">
            <a:latin typeface="+mj-lt"/>
          </a:endParaRPr>
        </a:p>
      </dsp:txBody>
      <dsp:txXfrm>
        <a:off x="467420" y="3978346"/>
        <a:ext cx="1856840" cy="928420"/>
      </dsp:txXfrm>
    </dsp:sp>
    <dsp:sp modelId="{E63BB307-5034-4386-9201-3739712CE1D2}">
      <dsp:nvSpPr>
        <dsp:cNvPr id="0" name=""/>
        <dsp:cNvSpPr/>
      </dsp:nvSpPr>
      <dsp:spPr>
        <a:xfrm>
          <a:off x="467420" y="5296702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Avoid Infrastructure</a:t>
          </a:r>
          <a:endParaRPr lang="en-US" sz="1600" kern="1200" dirty="0">
            <a:latin typeface="+mj-lt"/>
          </a:endParaRPr>
        </a:p>
      </dsp:txBody>
      <dsp:txXfrm>
        <a:off x="467420" y="5296702"/>
        <a:ext cx="1856840" cy="928420"/>
      </dsp:txXfrm>
    </dsp:sp>
    <dsp:sp modelId="{69D12E83-79F1-40DF-BA45-E11C51529F21}">
      <dsp:nvSpPr>
        <dsp:cNvPr id="0" name=""/>
        <dsp:cNvSpPr/>
      </dsp:nvSpPr>
      <dsp:spPr>
        <a:xfrm>
          <a:off x="2249986" y="1341633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Is Collaborative</a:t>
          </a:r>
          <a:endParaRPr lang="en-US" sz="1600" kern="1200" dirty="0">
            <a:latin typeface="+mj-lt"/>
          </a:endParaRPr>
        </a:p>
      </dsp:txBody>
      <dsp:txXfrm>
        <a:off x="2249986" y="1341633"/>
        <a:ext cx="1856840" cy="928420"/>
      </dsp:txXfrm>
    </dsp:sp>
    <dsp:sp modelId="{17959543-AABC-4AAE-9CB3-198ADBD7B4B5}">
      <dsp:nvSpPr>
        <dsp:cNvPr id="0" name=""/>
        <dsp:cNvSpPr/>
      </dsp:nvSpPr>
      <dsp:spPr>
        <a:xfrm>
          <a:off x="2714196" y="2659989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Cars Share Data</a:t>
          </a:r>
          <a:endParaRPr lang="en-US" sz="1600" kern="1200" dirty="0">
            <a:latin typeface="+mj-lt"/>
          </a:endParaRPr>
        </a:p>
      </dsp:txBody>
      <dsp:txXfrm>
        <a:off x="2714196" y="2659989"/>
        <a:ext cx="1856840" cy="928420"/>
      </dsp:txXfrm>
    </dsp:sp>
    <dsp:sp modelId="{7AD0EF8B-CCF1-450E-A49F-FFD192E7B708}">
      <dsp:nvSpPr>
        <dsp:cNvPr id="0" name=""/>
        <dsp:cNvSpPr/>
      </dsp:nvSpPr>
      <dsp:spPr>
        <a:xfrm>
          <a:off x="2714196" y="3978346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Cars Communicate Reliably</a:t>
          </a:r>
          <a:endParaRPr lang="en-US" sz="1600" kern="1200" dirty="0">
            <a:latin typeface="+mj-lt"/>
          </a:endParaRPr>
        </a:p>
      </dsp:txBody>
      <dsp:txXfrm>
        <a:off x="2714196" y="3978346"/>
        <a:ext cx="1856840" cy="928420"/>
      </dsp:txXfrm>
    </dsp:sp>
    <dsp:sp modelId="{F05CCC21-A90A-4902-85DB-21658344FAD7}">
      <dsp:nvSpPr>
        <dsp:cNvPr id="0" name=""/>
        <dsp:cNvSpPr/>
      </dsp:nvSpPr>
      <dsp:spPr>
        <a:xfrm>
          <a:off x="2714196" y="5296702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Communication Capabilities Between All Cars</a:t>
          </a:r>
          <a:endParaRPr lang="en-US" sz="1600" kern="1200" dirty="0">
            <a:latin typeface="+mj-lt"/>
          </a:endParaRPr>
        </a:p>
      </dsp:txBody>
      <dsp:txXfrm>
        <a:off x="2714196" y="5296702"/>
        <a:ext cx="1856840" cy="928420"/>
      </dsp:txXfrm>
    </dsp:sp>
    <dsp:sp modelId="{903E36CF-7CDF-4419-B002-DB3D8CE63A32}">
      <dsp:nvSpPr>
        <dsp:cNvPr id="0" name=""/>
        <dsp:cNvSpPr/>
      </dsp:nvSpPr>
      <dsp:spPr>
        <a:xfrm>
          <a:off x="4496763" y="1341633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Is User Friendly</a:t>
          </a:r>
          <a:endParaRPr lang="en-US" sz="1600" kern="1200" dirty="0">
            <a:latin typeface="+mj-lt"/>
          </a:endParaRPr>
        </a:p>
      </dsp:txBody>
      <dsp:txXfrm>
        <a:off x="4496763" y="1341633"/>
        <a:ext cx="1856840" cy="928420"/>
      </dsp:txXfrm>
    </dsp:sp>
    <dsp:sp modelId="{D861B520-B4F2-4F22-8F54-C445AE5E568C}">
      <dsp:nvSpPr>
        <dsp:cNvPr id="0" name=""/>
        <dsp:cNvSpPr/>
      </dsp:nvSpPr>
      <dsp:spPr>
        <a:xfrm>
          <a:off x="4960973" y="2659989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Smartphone Based Interface</a:t>
          </a:r>
          <a:endParaRPr lang="en-US" sz="1600" kern="1200" dirty="0">
            <a:latin typeface="+mj-lt"/>
          </a:endParaRPr>
        </a:p>
      </dsp:txBody>
      <dsp:txXfrm>
        <a:off x="4960973" y="2659989"/>
        <a:ext cx="1856840" cy="928420"/>
      </dsp:txXfrm>
    </dsp:sp>
    <dsp:sp modelId="{9174AA06-AF9E-48E4-A56E-69E3C75482B1}">
      <dsp:nvSpPr>
        <dsp:cNvPr id="0" name=""/>
        <dsp:cNvSpPr/>
      </dsp:nvSpPr>
      <dsp:spPr>
        <a:xfrm>
          <a:off x="4960973" y="3978346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Communicate Park and Return Commands</a:t>
          </a:r>
          <a:endParaRPr lang="en-US" sz="1600" kern="1200" dirty="0">
            <a:latin typeface="+mj-lt"/>
          </a:endParaRPr>
        </a:p>
      </dsp:txBody>
      <dsp:txXfrm>
        <a:off x="4960973" y="3978346"/>
        <a:ext cx="1856840" cy="928420"/>
      </dsp:txXfrm>
    </dsp:sp>
    <dsp:sp modelId="{D43DACF2-4401-4816-A52C-F7657F6FA4EE}">
      <dsp:nvSpPr>
        <dsp:cNvPr id="0" name=""/>
        <dsp:cNvSpPr/>
      </dsp:nvSpPr>
      <dsp:spPr>
        <a:xfrm>
          <a:off x="4960973" y="5296702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Report Vehicle Status</a:t>
          </a:r>
          <a:endParaRPr lang="en-US" sz="1600" kern="1200" dirty="0">
            <a:latin typeface="+mj-lt"/>
          </a:endParaRPr>
        </a:p>
      </dsp:txBody>
      <dsp:txXfrm>
        <a:off x="4960973" y="5296702"/>
        <a:ext cx="1856840" cy="928420"/>
      </dsp:txXfrm>
    </dsp:sp>
    <dsp:sp modelId="{BE8DDD87-FD7F-4430-A04E-D6AA59C26727}">
      <dsp:nvSpPr>
        <dsp:cNvPr id="0" name=""/>
        <dsp:cNvSpPr/>
      </dsp:nvSpPr>
      <dsp:spPr>
        <a:xfrm>
          <a:off x="6743539" y="1341633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Is Autonomous</a:t>
          </a:r>
          <a:endParaRPr lang="en-US" sz="1600" kern="1200" dirty="0">
            <a:latin typeface="+mj-lt"/>
          </a:endParaRPr>
        </a:p>
      </dsp:txBody>
      <dsp:txXfrm>
        <a:off x="6743539" y="1341633"/>
        <a:ext cx="1856840" cy="928420"/>
      </dsp:txXfrm>
    </dsp:sp>
    <dsp:sp modelId="{726F321B-09B8-431D-8ABB-F965206F04A4}">
      <dsp:nvSpPr>
        <dsp:cNvPr id="0" name=""/>
        <dsp:cNvSpPr/>
      </dsp:nvSpPr>
      <dsp:spPr>
        <a:xfrm>
          <a:off x="7207749" y="2659989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Choose Optimal Spot</a:t>
          </a:r>
          <a:endParaRPr lang="en-US" sz="1600" kern="1200" dirty="0">
            <a:latin typeface="+mj-lt"/>
          </a:endParaRPr>
        </a:p>
      </dsp:txBody>
      <dsp:txXfrm>
        <a:off x="7207749" y="2659989"/>
        <a:ext cx="1856840" cy="928420"/>
      </dsp:txXfrm>
    </dsp:sp>
    <dsp:sp modelId="{AE55BA2B-2057-4330-94CD-7106B50070F2}">
      <dsp:nvSpPr>
        <dsp:cNvPr id="0" name=""/>
        <dsp:cNvSpPr/>
      </dsp:nvSpPr>
      <dsp:spPr>
        <a:xfrm>
          <a:off x="7207749" y="3978346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Navigate Along Optimal Route</a:t>
          </a:r>
          <a:endParaRPr lang="en-US" sz="1600" kern="1200" dirty="0">
            <a:latin typeface="+mj-lt"/>
          </a:endParaRPr>
        </a:p>
      </dsp:txBody>
      <dsp:txXfrm>
        <a:off x="7207749" y="3978346"/>
        <a:ext cx="1856840" cy="928420"/>
      </dsp:txXfrm>
    </dsp:sp>
    <dsp:sp modelId="{48B81BC6-2DA2-4686-88BC-8B915F747532}">
      <dsp:nvSpPr>
        <dsp:cNvPr id="0" name=""/>
        <dsp:cNvSpPr/>
      </dsp:nvSpPr>
      <dsp:spPr>
        <a:xfrm>
          <a:off x="7207749" y="5296702"/>
          <a:ext cx="1856840" cy="928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Efficiently Parks and Returns</a:t>
          </a:r>
          <a:endParaRPr lang="en-US" sz="1600" kern="1200" dirty="0">
            <a:latin typeface="+mj-lt"/>
          </a:endParaRPr>
        </a:p>
      </dsp:txBody>
      <dsp:txXfrm>
        <a:off x="7207749" y="5296702"/>
        <a:ext cx="1856840" cy="928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19B2-FAE6-4861-B90F-484B4D115F33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2A272-246F-4115-A51B-4C749E0E1C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8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342AFC1-25BA-475E-AB9C-02A39BAF415D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2B8F328-FB02-4D29-B030-E0803925087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dirty="0" smtClean="0"/>
              <a:t>Auto-Park for Social Robots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dirty="0" smtClean="0">
                <a:latin typeface="+mj-lt"/>
              </a:rPr>
              <a:t>By Team I</a:t>
            </a:r>
          </a:p>
        </p:txBody>
      </p:sp>
    </p:spTree>
    <p:extLst>
      <p:ext uri="{BB962C8B-B14F-4D97-AF65-F5344CB8AC3E}">
        <p14:creationId xmlns:p14="http://schemas.microsoft.com/office/powerpoint/2010/main" val="6868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Shape 80"/>
          <p:cNvGrpSpPr/>
          <p:nvPr/>
        </p:nvGrpSpPr>
        <p:grpSpPr>
          <a:xfrm>
            <a:off x="1052946" y="1828800"/>
            <a:ext cx="6853383" cy="4495800"/>
            <a:chOff x="-1" y="-1"/>
            <a:chExt cx="6096002" cy="4064000"/>
          </a:xfrm>
        </p:grpSpPr>
        <p:sp>
          <p:nvSpPr>
            <p:cNvPr id="81" name="Shape 81"/>
            <p:cNvSpPr/>
            <p:nvPr/>
          </p:nvSpPr>
          <p:spPr>
            <a:xfrm rot="-5400000">
              <a:off x="508000" y="-508000"/>
              <a:ext cx="2032000" cy="3048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82" name="Shape 82"/>
            <p:cNvSpPr txBox="1"/>
            <p:nvPr/>
          </p:nvSpPr>
          <p:spPr>
            <a:xfrm>
              <a:off x="-1" y="-1"/>
              <a:ext cx="3048000" cy="2031998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lIns="142225" tIns="142225" rIns="142225" bIns="1422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Sensing/Control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Single Board Computer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Actuator Control Board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Sensor Control </a:t>
              </a: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Board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Sensors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3048000" y="9712"/>
              <a:ext cx="3048000" cy="2032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84" name="Shape 84"/>
            <p:cNvSpPr txBox="1"/>
            <p:nvPr/>
          </p:nvSpPr>
          <p:spPr>
            <a:xfrm>
              <a:off x="3048001" y="9712"/>
              <a:ext cx="3048000" cy="2022286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lIns="135125" tIns="135125" rIns="135125" bIns="135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Communications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Bluetooth Link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Car Radio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225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Switch</a:t>
              </a:r>
            </a:p>
          </p:txBody>
        </p:sp>
        <p:sp>
          <p:nvSpPr>
            <p:cNvPr id="85" name="Shape 85"/>
            <p:cNvSpPr/>
            <p:nvPr/>
          </p:nvSpPr>
          <p:spPr>
            <a:xfrm rot="10800000">
              <a:off x="0" y="2031999"/>
              <a:ext cx="3048000" cy="2032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86" name="Shape 86"/>
            <p:cNvSpPr txBox="1"/>
            <p:nvPr/>
          </p:nvSpPr>
          <p:spPr>
            <a:xfrm>
              <a:off x="0" y="2031998"/>
              <a:ext cx="3048000" cy="2032001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lIns="135125" tIns="135125" rIns="135125" bIns="135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Software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Localization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225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Path Planning</a:t>
              </a:r>
            </a:p>
          </p:txBody>
        </p:sp>
        <p:sp>
          <p:nvSpPr>
            <p:cNvPr id="87" name="Shape 87"/>
            <p:cNvSpPr/>
            <p:nvPr/>
          </p:nvSpPr>
          <p:spPr>
            <a:xfrm rot="5400000">
              <a:off x="3555999" y="1523999"/>
              <a:ext cx="2032000" cy="3048000"/>
            </a:xfrm>
            <a:prstGeom prst="round1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88" name="Shape 88"/>
            <p:cNvSpPr txBox="1"/>
            <p:nvPr/>
          </p:nvSpPr>
          <p:spPr>
            <a:xfrm>
              <a:off x="3048000" y="2051424"/>
              <a:ext cx="3048000" cy="2012575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lIns="135125" tIns="135125" rIns="135125" bIns="13512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b="0" i="0" u="none" strike="noStrike" cap="none" baseline="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endParaRPr lang="en-IN" sz="190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IN" sz="19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Power </a:t>
              </a:r>
              <a:r>
                <a:rPr lang="en-IN" sz="1900" b="0" i="0" u="none" strike="noStrike" cap="none" baseline="0" dirty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Subsystem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665"/>
                </a:spcBef>
                <a:spcAft>
                  <a:spcPts val="0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Power Source</a:t>
              </a:r>
            </a:p>
            <a:p>
              <a:pPr marL="114300" marR="0" lvl="1" indent="-114300" algn="ctr" rtl="0">
                <a:lnSpc>
                  <a:spcPct val="90000"/>
                </a:lnSpc>
                <a:spcBef>
                  <a:spcPts val="225"/>
                </a:spcBef>
                <a:spcAft>
                  <a:spcPts val="225"/>
                </a:spcAft>
                <a:buClr>
                  <a:schemeClr val="lt1"/>
                </a:buClr>
                <a:buSzPct val="100000"/>
                <a:buFont typeface="Calibri"/>
                <a:buChar char="•"/>
              </a:pPr>
              <a:r>
                <a:rPr lang="en-IN" sz="1500" b="0" i="0" u="none" strike="noStrike" cap="none" baseline="0" dirty="0" smtClean="0">
                  <a:solidFill>
                    <a:schemeClr val="lt1"/>
                  </a:solidFill>
                  <a:latin typeface="+mj-lt"/>
                  <a:ea typeface="Calibri"/>
                  <a:cs typeface="Calibri"/>
                  <a:sym typeface="Calibri"/>
                </a:rPr>
                <a:t>Voltage Regulators</a:t>
              </a:r>
              <a:endParaRPr lang="en-IN" sz="15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2133600" y="1523999"/>
              <a:ext cx="1828800" cy="1016000"/>
            </a:xfrm>
            <a:prstGeom prst="roundRect">
              <a:avLst>
                <a:gd name="adj" fmla="val 16667"/>
              </a:avLst>
            </a:prstGeom>
            <a:solidFill>
              <a:srgbClr val="B1C0D7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endParaRPr dirty="0">
                <a:latin typeface="+mj-lt"/>
              </a:endParaRPr>
            </a:p>
          </p:txBody>
        </p:sp>
        <p:sp>
          <p:nvSpPr>
            <p:cNvPr id="90" name="Shape 90"/>
            <p:cNvSpPr txBox="1"/>
            <p:nvPr/>
          </p:nvSpPr>
          <p:spPr>
            <a:xfrm>
              <a:off x="2183197" y="1573595"/>
              <a:ext cx="1729606" cy="916806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txBody>
            <a:bodyPr lIns="76200" tIns="76200" rIns="76200" bIns="76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700"/>
                </a:spcAft>
                <a:buSzPct val="25000"/>
                <a:buNone/>
              </a:pPr>
              <a:r>
                <a:rPr lang="en-IN" sz="2000" b="0" i="0" u="none" strike="noStrike" cap="none" baseline="0" dirty="0" smtClean="0">
                  <a:solidFill>
                    <a:schemeClr val="bg1"/>
                  </a:solidFill>
                  <a:latin typeface="+mj-lt"/>
                  <a:ea typeface="Calibri"/>
                  <a:cs typeface="Calibri"/>
                  <a:sym typeface="Calibri"/>
                </a:rPr>
                <a:t>MOBILE PLATFORM</a:t>
              </a:r>
              <a:endParaRPr lang="en-IN" sz="2000" b="0" i="0" u="none" strike="noStrike" cap="none" baseline="0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IN" dirty="0" smtClean="0"/>
              <a:t>Cyber-Physical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27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2004553" y="685800"/>
            <a:ext cx="7046778" cy="43483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3913861" y="1525152"/>
            <a:ext cx="1409293" cy="9549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20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Single</a:t>
            </a:r>
            <a:r>
              <a:rPr lang="en-IN" sz="2000" b="0" i="0" u="none" strike="noStrike" cap="none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Board Computer</a:t>
            </a:r>
            <a:endParaRPr lang="en-IN" sz="2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2324102" y="3101049"/>
            <a:ext cx="1096062" cy="6859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8575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Comm. </a:t>
            </a: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Radio</a:t>
            </a:r>
          </a:p>
        </p:txBody>
      </p:sp>
      <p:sp>
        <p:nvSpPr>
          <p:cNvPr id="98" name="Shape 98"/>
          <p:cNvSpPr/>
          <p:nvPr/>
        </p:nvSpPr>
        <p:spPr>
          <a:xfrm>
            <a:off x="2235034" y="1629875"/>
            <a:ext cx="1342912" cy="7455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Bluetooth Module</a:t>
            </a:r>
            <a:endParaRPr lang="en-IN" sz="1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3903014" y="3031897"/>
            <a:ext cx="1430986" cy="8242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Actuator Control Board</a:t>
            </a:r>
          </a:p>
        </p:txBody>
      </p:sp>
      <p:sp>
        <p:nvSpPr>
          <p:cNvPr id="100" name="Shape 100"/>
          <p:cNvSpPr/>
          <p:nvPr/>
        </p:nvSpPr>
        <p:spPr>
          <a:xfrm>
            <a:off x="3971709" y="4214319"/>
            <a:ext cx="1293596" cy="53710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Actuators</a:t>
            </a:r>
          </a:p>
        </p:txBody>
      </p:sp>
      <p:sp>
        <p:nvSpPr>
          <p:cNvPr id="102" name="Shape 102"/>
          <p:cNvSpPr/>
          <p:nvPr/>
        </p:nvSpPr>
        <p:spPr>
          <a:xfrm>
            <a:off x="5596085" y="1566800"/>
            <a:ext cx="1534712" cy="87167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Sensor Control Board</a:t>
            </a:r>
          </a:p>
        </p:txBody>
      </p:sp>
      <p:sp>
        <p:nvSpPr>
          <p:cNvPr id="104" name="Shape 104"/>
          <p:cNvSpPr/>
          <p:nvPr/>
        </p:nvSpPr>
        <p:spPr>
          <a:xfrm>
            <a:off x="7436251" y="2528631"/>
            <a:ext cx="1524000" cy="47179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Camera</a:t>
            </a:r>
            <a:endParaRPr lang="en-IN" sz="1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7436386" y="1659740"/>
            <a:ext cx="1524000" cy="6857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Proximity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dirty="0" smtClean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Sensor</a:t>
            </a:r>
            <a:endParaRPr lang="en-IN" sz="1800" b="0" i="0" u="none" strike="noStrike" cap="none" baseline="0" dirty="0">
              <a:solidFill>
                <a:schemeClr val="tx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7436251" y="1046018"/>
            <a:ext cx="1524000" cy="43031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LIDAR</a:t>
            </a:r>
          </a:p>
        </p:txBody>
      </p:sp>
      <p:sp>
        <p:nvSpPr>
          <p:cNvPr id="107" name="Shape 107"/>
          <p:cNvSpPr/>
          <p:nvPr/>
        </p:nvSpPr>
        <p:spPr>
          <a:xfrm>
            <a:off x="162957" y="1659740"/>
            <a:ext cx="1524000" cy="68579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Smart Phone</a:t>
            </a:r>
          </a:p>
        </p:txBody>
      </p:sp>
      <p:sp>
        <p:nvSpPr>
          <p:cNvPr id="108" name="Shape 108"/>
          <p:cNvSpPr/>
          <p:nvPr/>
        </p:nvSpPr>
        <p:spPr>
          <a:xfrm>
            <a:off x="162957" y="3101110"/>
            <a:ext cx="1524000" cy="68579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800" b="0" i="0" u="none" strike="noStrike" cap="none" baseline="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Switch</a:t>
            </a:r>
          </a:p>
        </p:txBody>
      </p:sp>
      <p:sp>
        <p:nvSpPr>
          <p:cNvPr id="109" name="Shape 109"/>
          <p:cNvSpPr/>
          <p:nvPr/>
        </p:nvSpPr>
        <p:spPr>
          <a:xfrm>
            <a:off x="285999" y="5943600"/>
            <a:ext cx="1277916" cy="685799"/>
          </a:xfrm>
          <a:prstGeom prst="round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6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Mobile Platform 2</a:t>
            </a:r>
          </a:p>
        </p:txBody>
      </p:sp>
      <p:sp>
        <p:nvSpPr>
          <p:cNvPr id="110" name="Shape 110"/>
          <p:cNvSpPr/>
          <p:nvPr/>
        </p:nvSpPr>
        <p:spPr>
          <a:xfrm>
            <a:off x="1752600" y="5943600"/>
            <a:ext cx="1243940" cy="685799"/>
          </a:xfrm>
          <a:prstGeom prst="round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IN" sz="1600" b="0" i="0" u="none" strike="noStrike" cap="none" baseline="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Mobile Platform 3</a:t>
            </a:r>
          </a:p>
        </p:txBody>
      </p:sp>
      <p:cxnSp>
        <p:nvCxnSpPr>
          <p:cNvPr id="4" name="Straight Connector 3"/>
          <p:cNvCxnSpPr>
            <a:stCxn id="108" idx="2"/>
            <a:endCxn id="109" idx="0"/>
          </p:cNvCxnSpPr>
          <p:nvPr/>
        </p:nvCxnSpPr>
        <p:spPr>
          <a:xfrm>
            <a:off x="924957" y="3786909"/>
            <a:ext cx="0" cy="2156691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08" idx="3"/>
            <a:endCxn id="97" idx="1"/>
          </p:cNvCxnSpPr>
          <p:nvPr/>
        </p:nvCxnSpPr>
        <p:spPr>
          <a:xfrm flipV="1">
            <a:off x="1686957" y="3444009"/>
            <a:ext cx="637145" cy="1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6" idx="1"/>
            <a:endCxn id="21" idx="3"/>
          </p:cNvCxnSpPr>
          <p:nvPr/>
        </p:nvCxnSpPr>
        <p:spPr>
          <a:xfrm flipH="1">
            <a:off x="6865367" y="4033251"/>
            <a:ext cx="477827" cy="19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507622" y="3692320"/>
            <a:ext cx="1357745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+mj-lt"/>
              </a:rPr>
              <a:t>VOLTAGE REGULATOR</a:t>
            </a:r>
            <a:endParaRPr lang="en-US" sz="1600" dirty="0">
              <a:latin typeface="+mj-lt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7343194" y="3690351"/>
            <a:ext cx="1348587" cy="685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IN" sz="1600" dirty="0">
                <a:latin typeface="+mj-lt"/>
                <a:sym typeface="Calibri"/>
              </a:rPr>
              <a:t>POWER SOURCE</a:t>
            </a:r>
          </a:p>
        </p:txBody>
      </p:sp>
      <p:cxnSp>
        <p:nvCxnSpPr>
          <p:cNvPr id="37" name="Straight Arrow Connector 36"/>
          <p:cNvCxnSpPr>
            <a:stCxn id="107" idx="3"/>
            <a:endCxn id="98" idx="1"/>
          </p:cNvCxnSpPr>
          <p:nvPr/>
        </p:nvCxnSpPr>
        <p:spPr>
          <a:xfrm>
            <a:off x="1686957" y="2002640"/>
            <a:ext cx="548077" cy="0"/>
          </a:xfrm>
          <a:prstGeom prst="straightConnector1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6" idx="2"/>
            <a:endCxn id="99" idx="0"/>
          </p:cNvCxnSpPr>
          <p:nvPr/>
        </p:nvCxnSpPr>
        <p:spPr>
          <a:xfrm flipH="1">
            <a:off x="4618507" y="2480126"/>
            <a:ext cx="1" cy="55177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96" idx="3"/>
            <a:endCxn id="102" idx="1"/>
          </p:cNvCxnSpPr>
          <p:nvPr/>
        </p:nvCxnSpPr>
        <p:spPr>
          <a:xfrm>
            <a:off x="5323154" y="2002639"/>
            <a:ext cx="272931" cy="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99" idx="2"/>
            <a:endCxn id="100" idx="0"/>
          </p:cNvCxnSpPr>
          <p:nvPr/>
        </p:nvCxnSpPr>
        <p:spPr>
          <a:xfrm>
            <a:off x="4618507" y="3856121"/>
            <a:ext cx="0" cy="3581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04" idx="1"/>
            <a:endCxn id="102" idx="2"/>
          </p:cNvCxnSpPr>
          <p:nvPr/>
        </p:nvCxnSpPr>
        <p:spPr>
          <a:xfrm rot="10800000">
            <a:off x="6363441" y="2438480"/>
            <a:ext cx="1072810" cy="32605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06" idx="1"/>
            <a:endCxn id="102" idx="0"/>
          </p:cNvCxnSpPr>
          <p:nvPr/>
        </p:nvCxnSpPr>
        <p:spPr>
          <a:xfrm rot="10800000" flipV="1">
            <a:off x="6363441" y="1261174"/>
            <a:ext cx="1072810" cy="30562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96" idx="0"/>
            <a:endCxn id="98" idx="0"/>
          </p:cNvCxnSpPr>
          <p:nvPr/>
        </p:nvCxnSpPr>
        <p:spPr>
          <a:xfrm rot="16200000" flipH="1" flipV="1">
            <a:off x="3710137" y="721504"/>
            <a:ext cx="104723" cy="1712018"/>
          </a:xfrm>
          <a:prstGeom prst="bentConnector3">
            <a:avLst>
              <a:gd name="adj1" fmla="val -218290"/>
            </a:avLst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96" idx="1"/>
            <a:endCxn id="97" idx="3"/>
          </p:cNvCxnSpPr>
          <p:nvPr/>
        </p:nvCxnSpPr>
        <p:spPr>
          <a:xfrm rot="10800000" flipV="1">
            <a:off x="3420165" y="2002639"/>
            <a:ext cx="493697" cy="1441370"/>
          </a:xfrm>
          <a:prstGeom prst="bentConnector3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10" idx="0"/>
          </p:cNvCxnSpPr>
          <p:nvPr/>
        </p:nvCxnSpPr>
        <p:spPr>
          <a:xfrm flipV="1">
            <a:off x="2374570" y="5153891"/>
            <a:ext cx="0" cy="789709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990600" y="5153891"/>
            <a:ext cx="1383970" cy="0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02" idx="3"/>
            <a:endCxn id="105" idx="1"/>
          </p:cNvCxnSpPr>
          <p:nvPr/>
        </p:nvCxnSpPr>
        <p:spPr>
          <a:xfrm>
            <a:off x="7130797" y="2002640"/>
            <a:ext cx="305589" cy="0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4213863" y="609600"/>
            <a:ext cx="2628159" cy="68580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Mobile Platform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586873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67470"/>
              </p:ext>
            </p:extLst>
          </p:nvPr>
        </p:nvGraphicFramePr>
        <p:xfrm>
          <a:off x="533400" y="21336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990600"/>
                <a:gridCol w="1371600"/>
                <a:gridCol w="1066800"/>
                <a:gridCol w="1524000"/>
                <a:gridCol w="1524000"/>
              </a:tblGrid>
              <a:tr h="959114">
                <a:tc>
                  <a:txBody>
                    <a:bodyPr/>
                    <a:lstStyle/>
                    <a:p>
                      <a:pPr algn="ctr"/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Weights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Raspberry Pi 2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Edison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BeagleBone</a:t>
                      </a:r>
                      <a:r>
                        <a:rPr lang="en-US" baseline="0" dirty="0" smtClean="0">
                          <a:latin typeface="+mj-lt"/>
                        </a:rPr>
                        <a:t> Black</a:t>
                      </a:r>
                      <a:br>
                        <a:rPr lang="en-US" baseline="0" dirty="0" smtClean="0">
                          <a:latin typeface="+mj-lt"/>
                        </a:rPr>
                      </a:br>
                      <a:r>
                        <a:rPr lang="en-US" baseline="0" dirty="0" smtClean="0">
                          <a:latin typeface="+mj-lt"/>
                        </a:rPr>
                        <a:t>Rev C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Pandaboard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</a:tr>
              <a:tr h="6441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Performance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25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</a:tr>
              <a:tr h="383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Cost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</a:tr>
              <a:tr h="671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Documentation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15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</a:tr>
              <a:tr h="671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Ease of Integration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</a:tr>
              <a:tr h="383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Peripheral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</a:tr>
              <a:tr h="383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Availability 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 anchor="ctr"/>
                </a:tc>
              </a:tr>
              <a:tr h="3836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Total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100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5.3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Trade Study – Single Board Computers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0974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53679"/>
              </p:ext>
            </p:extLst>
          </p:nvPr>
        </p:nvGraphicFramePr>
        <p:xfrm>
          <a:off x="533400" y="21336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77078">
                <a:tc>
                  <a:txBody>
                    <a:bodyPr/>
                    <a:lstStyle/>
                    <a:p>
                      <a:pPr algn="ctr"/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Weights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Cloud Computing 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Wireless Distributed</a:t>
                      </a:r>
                      <a:r>
                        <a:rPr lang="en-US" baseline="0" dirty="0" smtClean="0">
                          <a:latin typeface="+mj-lt"/>
                        </a:rPr>
                        <a:t> Computing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Range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Reliability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15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Bandwidth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5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Latency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25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Speed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Cost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5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6139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Ease</a:t>
                      </a:r>
                      <a:r>
                        <a:rPr lang="en-US" baseline="0" dirty="0" smtClean="0">
                          <a:latin typeface="+mj-lt"/>
                        </a:rPr>
                        <a:t> of Implementation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20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Scalability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</a:tr>
              <a:tr h="3508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Total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100</a:t>
                      </a:r>
                      <a:endParaRPr lang="en-IN" dirty="0">
                        <a:latin typeface="+mj-lt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763000" cy="1066800"/>
          </a:xfrm>
        </p:spPr>
        <p:txBody>
          <a:bodyPr>
            <a:normAutofit/>
          </a:bodyPr>
          <a:lstStyle/>
          <a:p>
            <a:r>
              <a:rPr lang="en-US" sz="3400" dirty="0"/>
              <a:t>Trade Study – </a:t>
            </a:r>
            <a:r>
              <a:rPr lang="en-US" sz="3400" dirty="0" smtClean="0"/>
              <a:t>Communication Technologies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9578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scontent-iad3-1.xx.fbcdn.net/hphotos-xpf1/v/t1.0-9/11412266_765806996851669_226823801622725642_n.jpg?oh=1af8a696d0d2758ff3a315849d15733b&amp;oe=5698545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9" t="13817" r="46512" b="29600"/>
          <a:stretch/>
        </p:blipFill>
        <p:spPr bwMode="auto">
          <a:xfrm>
            <a:off x="4963067" y="1533325"/>
            <a:ext cx="2551818" cy="305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-iad3-1.xx.fbcdn.net/hphotos-xaf1/v/t1.0-9/11143560_975207379197406_7657324624574332704_n.jpg?oh=a33f4dc1322d570ce4ec25a587ed89ac&amp;oe=5692B6A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2" t="14925" r="37500"/>
          <a:stretch/>
        </p:blipFill>
        <p:spPr bwMode="auto">
          <a:xfrm>
            <a:off x="4963067" y="4532264"/>
            <a:ext cx="2133599" cy="211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content-iad3-1.xx.fbcdn.net/hphotos-xpf1/v/t1.0-9/983651_10152433727539887_5278721851397794606_n.jpg?oh=71faae0bea777cb21c08daba79246d96&amp;oe=56A4D83B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338" t="24656" r="43523" b="14248"/>
          <a:stretch/>
        </p:blipFill>
        <p:spPr bwMode="auto">
          <a:xfrm>
            <a:off x="6976797" y="3775744"/>
            <a:ext cx="1953843" cy="287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Team</a:t>
            </a:r>
            <a:endParaRPr lang="en-US" dirty="0"/>
          </a:p>
        </p:txBody>
      </p:sp>
      <p:pic>
        <p:nvPicPr>
          <p:cNvPr id="1028" name="Picture 4" descr="https://scontent-iad3-1.xx.fbcdn.net/hphotos-prn2/v/t1.0-9/523420_10151098176431646_462560072_n.jpg?oh=3d5f8e33ef5316c31afb479554f9504f&amp;oe=5694221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82" t="45" r="29697" b="-6766"/>
          <a:stretch/>
        </p:blipFill>
        <p:spPr bwMode="auto">
          <a:xfrm>
            <a:off x="7254240" y="1533325"/>
            <a:ext cx="1676400" cy="240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fbcdn-photos-f-a.akamaihd.net/hphotos-ak-prn2/v/t1.0-0/p180x540/537338_10201116148371082_901093099_n.jpg?oh=7ecb9076e0399be178cabc738b1403cc&amp;oe=569DA1F1&amp;__gda__=1452611352_7e45908bf49f0ff1d3098bdefda093bf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6" t="31396" r="42707"/>
          <a:stretch/>
        </p:blipFill>
        <p:spPr bwMode="auto">
          <a:xfrm rot="2100000">
            <a:off x="6018907" y="3310907"/>
            <a:ext cx="1452709" cy="146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Alessandro Pinto</a:t>
            </a:r>
          </a:p>
          <a:p>
            <a:pPr lvl="1"/>
            <a:r>
              <a:rPr lang="en-US" dirty="0" smtClean="0">
                <a:latin typeface="+mj-lt"/>
              </a:rPr>
              <a:t>UTRC, Sponsor</a:t>
            </a:r>
          </a:p>
          <a:p>
            <a:r>
              <a:rPr lang="en-US" dirty="0" smtClean="0">
                <a:latin typeface="+mj-lt"/>
              </a:rPr>
              <a:t>Dorothy Kirlew</a:t>
            </a:r>
          </a:p>
          <a:p>
            <a:pPr lvl="1"/>
            <a:r>
              <a:rPr lang="en-US" dirty="0" smtClean="0">
                <a:latin typeface="+mj-lt"/>
              </a:rPr>
              <a:t>Scrum Master, Software</a:t>
            </a:r>
          </a:p>
          <a:p>
            <a:r>
              <a:rPr lang="en-US" dirty="0" smtClean="0">
                <a:latin typeface="+mj-lt"/>
              </a:rPr>
              <a:t>Mohak Bhardwaj</a:t>
            </a:r>
          </a:p>
          <a:p>
            <a:pPr lvl="1"/>
            <a:r>
              <a:rPr lang="en-US" dirty="0" smtClean="0">
                <a:latin typeface="+mj-lt"/>
              </a:rPr>
              <a:t>Vision and Mechanical</a:t>
            </a:r>
          </a:p>
          <a:p>
            <a:r>
              <a:rPr lang="en-US" dirty="0" smtClean="0">
                <a:latin typeface="+mj-lt"/>
              </a:rPr>
              <a:t>Pranav Maheshwari</a:t>
            </a:r>
          </a:p>
          <a:p>
            <a:pPr lvl="1"/>
            <a:r>
              <a:rPr lang="en-US" dirty="0" smtClean="0">
                <a:latin typeface="+mj-lt"/>
              </a:rPr>
              <a:t>Mechanical and Software</a:t>
            </a:r>
          </a:p>
          <a:p>
            <a:r>
              <a:rPr lang="en-US" dirty="0" smtClean="0">
                <a:latin typeface="+mj-lt"/>
              </a:rPr>
              <a:t>Richa Varma</a:t>
            </a:r>
          </a:p>
          <a:p>
            <a:pPr lvl="1"/>
            <a:r>
              <a:rPr lang="en-US" dirty="0" smtClean="0">
                <a:latin typeface="+mj-lt"/>
              </a:rPr>
              <a:t>Electronics</a:t>
            </a:r>
          </a:p>
          <a:p>
            <a:r>
              <a:rPr lang="en-US" dirty="0" smtClean="0">
                <a:latin typeface="+mj-lt"/>
              </a:rPr>
              <a:t>Shivam Gautam</a:t>
            </a:r>
          </a:p>
          <a:p>
            <a:pPr lvl="1"/>
            <a:r>
              <a:rPr lang="en-US" dirty="0" smtClean="0">
                <a:latin typeface="+mj-lt"/>
              </a:rPr>
              <a:t>Navigation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1072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69900942"/>
              </p:ext>
            </p:extLst>
          </p:nvPr>
        </p:nvGraphicFramePr>
        <p:xfrm>
          <a:off x="1143000" y="2057400"/>
          <a:ext cx="6858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Why Does The World Need Auto-Park?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01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r>
              <a:rPr lang="en-US" dirty="0" smtClean="0"/>
              <a:t>Objective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0072337"/>
              </p:ext>
            </p:extLst>
          </p:nvPr>
        </p:nvGraphicFramePr>
        <p:xfrm>
          <a:off x="0" y="609600"/>
          <a:ext cx="9067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57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2198670"/>
            <a:ext cx="4041648" cy="4572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Functional</a:t>
            </a:r>
            <a:endParaRPr lang="en-US" dirty="0">
              <a:latin typeface="+mj-lt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381000" y="2662218"/>
            <a:ext cx="4041648" cy="4043381"/>
          </a:xfrm>
        </p:spPr>
        <p:txBody>
          <a:bodyPr>
            <a:normAutofit lnSpcReduction="10000"/>
          </a:bodyPr>
          <a:lstStyle/>
          <a:p>
            <a:r>
              <a:rPr lang="en-US" sz="1900" dirty="0">
                <a:latin typeface="+mj-lt"/>
              </a:rPr>
              <a:t>Receive commands from user via smartphone </a:t>
            </a:r>
            <a:r>
              <a:rPr lang="en-US" sz="1900" dirty="0" smtClean="0">
                <a:latin typeface="+mj-lt"/>
              </a:rPr>
              <a:t>app</a:t>
            </a:r>
            <a:endParaRPr lang="en-US" sz="1900" dirty="0">
              <a:latin typeface="+mj-lt"/>
            </a:endParaRPr>
          </a:p>
          <a:p>
            <a:r>
              <a:rPr lang="en-US" sz="1900" dirty="0">
                <a:latin typeface="+mj-lt"/>
              </a:rPr>
              <a:t>Share data with other cars</a:t>
            </a:r>
          </a:p>
          <a:p>
            <a:r>
              <a:rPr lang="en-US" sz="1900" dirty="0">
                <a:latin typeface="+mj-lt"/>
              </a:rPr>
              <a:t>Identify optimal parking spot</a:t>
            </a:r>
          </a:p>
          <a:p>
            <a:r>
              <a:rPr lang="en-US" sz="1900" dirty="0">
                <a:latin typeface="+mj-lt"/>
              </a:rPr>
              <a:t>Autonomously navigate through parking lot</a:t>
            </a:r>
          </a:p>
          <a:p>
            <a:r>
              <a:rPr lang="en-US" sz="1900" dirty="0">
                <a:latin typeface="+mj-lt"/>
              </a:rPr>
              <a:t>Plan and follow optimal route to and from spot</a:t>
            </a:r>
          </a:p>
          <a:p>
            <a:r>
              <a:rPr lang="en-US" sz="1900" dirty="0">
                <a:latin typeface="+mj-lt"/>
              </a:rPr>
              <a:t>Park in and return from spot</a:t>
            </a:r>
          </a:p>
          <a:p>
            <a:r>
              <a:rPr lang="en-US" sz="1900" dirty="0">
                <a:latin typeface="+mj-lt"/>
              </a:rPr>
              <a:t>Sense </a:t>
            </a:r>
            <a:r>
              <a:rPr lang="en-US" sz="1900" dirty="0" smtClean="0">
                <a:latin typeface="+mj-lt"/>
              </a:rPr>
              <a:t>the environment (static obstacles)</a:t>
            </a:r>
            <a:endParaRPr lang="en-US" sz="1900" dirty="0">
              <a:latin typeface="+mj-lt"/>
            </a:endParaRPr>
          </a:p>
          <a:p>
            <a:r>
              <a:rPr lang="en-US" sz="1900" dirty="0" smtClean="0">
                <a:latin typeface="+mj-lt"/>
              </a:rPr>
              <a:t>Avoid </a:t>
            </a:r>
            <a:r>
              <a:rPr lang="en-US" sz="1900" dirty="0">
                <a:latin typeface="+mj-lt"/>
              </a:rPr>
              <a:t>other cars</a:t>
            </a:r>
          </a:p>
          <a:p>
            <a:r>
              <a:rPr lang="en-US" sz="1900" dirty="0">
                <a:latin typeface="+mj-lt"/>
              </a:rPr>
              <a:t>Avoid </a:t>
            </a:r>
            <a:r>
              <a:rPr lang="en-US" sz="1900" dirty="0" smtClean="0">
                <a:latin typeface="+mj-lt"/>
              </a:rPr>
              <a:t>infrastructure</a:t>
            </a:r>
            <a:endParaRPr lang="en-US" sz="1900" dirty="0"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>
          <a:xfrm>
            <a:off x="4721225" y="2198670"/>
            <a:ext cx="4041775" cy="4572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Non-Functional</a:t>
            </a:r>
            <a:endParaRPr lang="en-US" dirty="0">
              <a:latin typeface="+mj-lt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18304" y="2662218"/>
            <a:ext cx="4041775" cy="4043381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>
                <a:latin typeface="+mj-lt"/>
              </a:rPr>
              <a:t>Uses smartphone app to communicate with user</a:t>
            </a:r>
          </a:p>
          <a:p>
            <a:r>
              <a:rPr lang="en-US" sz="2100" dirty="0">
                <a:latin typeface="+mj-lt"/>
              </a:rPr>
              <a:t>Communicate reliably between local vehicles</a:t>
            </a:r>
          </a:p>
          <a:p>
            <a:r>
              <a:rPr lang="en-US" sz="2100" dirty="0">
                <a:latin typeface="+mj-lt"/>
              </a:rPr>
              <a:t>Network of cars is scalable</a:t>
            </a:r>
          </a:p>
          <a:p>
            <a:r>
              <a:rPr lang="en-US" sz="2100" dirty="0">
                <a:latin typeface="+mj-lt"/>
              </a:rPr>
              <a:t>Efficiently maneuvers throughout the lot</a:t>
            </a:r>
          </a:p>
          <a:p>
            <a:r>
              <a:rPr lang="en-US" sz="2100" dirty="0">
                <a:latin typeface="+mj-lt"/>
              </a:rPr>
              <a:t>Efficiently enters and exists the parking spot</a:t>
            </a:r>
          </a:p>
          <a:p>
            <a:r>
              <a:rPr lang="en-US" sz="2100" dirty="0">
                <a:latin typeface="+mj-lt"/>
              </a:rPr>
              <a:t>Return to user as qu</a:t>
            </a:r>
            <a:r>
              <a:rPr lang="en-US" dirty="0">
                <a:latin typeface="+mj-lt"/>
              </a:rPr>
              <a:t>ickly as possible</a:t>
            </a:r>
          </a:p>
          <a:p>
            <a:r>
              <a:rPr lang="en-US" dirty="0">
                <a:latin typeface="+mj-lt"/>
              </a:rPr>
              <a:t>Make minimal changes to infrastructure</a:t>
            </a:r>
          </a:p>
          <a:p>
            <a:r>
              <a:rPr lang="en-US" dirty="0">
                <a:latin typeface="+mj-lt"/>
              </a:rPr>
              <a:t>Be within $4000 budget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40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81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latin typeface="+mj-lt"/>
              </a:rPr>
              <a:t>Establish communication with other vehicles within 30 seconds</a:t>
            </a:r>
          </a:p>
          <a:p>
            <a:pPr algn="just"/>
            <a:r>
              <a:rPr lang="en-US" dirty="0">
                <a:latin typeface="+mj-lt"/>
              </a:rPr>
              <a:t>Maintain network size of at least 3 vehicles</a:t>
            </a:r>
          </a:p>
          <a:p>
            <a:pPr lvl="0" algn="just"/>
            <a:r>
              <a:rPr lang="en-US" dirty="0" smtClean="0">
                <a:latin typeface="+mj-lt"/>
              </a:rPr>
              <a:t>Maintain </a:t>
            </a:r>
            <a:r>
              <a:rPr lang="en-US" dirty="0">
                <a:latin typeface="+mj-lt"/>
              </a:rPr>
              <a:t>minimum distance between</a:t>
            </a:r>
            <a:r>
              <a:rPr lang="en-US" dirty="0" smtClean="0">
                <a:latin typeface="+mj-lt"/>
              </a:rPr>
              <a:t>…</a:t>
            </a:r>
            <a:endParaRPr lang="en-US" dirty="0">
              <a:latin typeface="+mj-lt"/>
            </a:endParaRPr>
          </a:p>
          <a:p>
            <a:pPr lvl="1" algn="just"/>
            <a:r>
              <a:rPr lang="en-US" dirty="0">
                <a:solidFill>
                  <a:schemeClr val="tx1"/>
                </a:solidFill>
                <a:latin typeface="+mj-lt"/>
              </a:rPr>
              <a:t>Two moving vehicles of 60.96 cm (2 feet)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  <a:latin typeface="+mj-lt"/>
              </a:rPr>
              <a:t>Vehicle and infrastructure of 30.48 cm (1 foot)</a:t>
            </a:r>
          </a:p>
          <a:p>
            <a:pPr lvl="0" algn="just"/>
            <a:r>
              <a:rPr lang="en-US" dirty="0" smtClean="0">
                <a:latin typeface="+mj-lt"/>
              </a:rPr>
              <a:t>Maintain velocity between 0 and 10 cm/sec</a:t>
            </a:r>
          </a:p>
          <a:p>
            <a:pPr lvl="0" algn="just"/>
            <a:r>
              <a:rPr lang="en-US" dirty="0" smtClean="0">
                <a:latin typeface="+mj-lt"/>
              </a:rPr>
              <a:t>Detect </a:t>
            </a:r>
            <a:r>
              <a:rPr lang="en-US" dirty="0">
                <a:latin typeface="+mj-lt"/>
              </a:rPr>
              <a:t>and avoid obstacles within 20 </a:t>
            </a:r>
            <a:r>
              <a:rPr lang="en-US" dirty="0" smtClean="0">
                <a:latin typeface="+mj-lt"/>
              </a:rPr>
              <a:t>cm</a:t>
            </a:r>
            <a:endParaRPr lang="en-US" dirty="0">
              <a:latin typeface="+mj-lt"/>
            </a:endParaRPr>
          </a:p>
          <a:p>
            <a:pPr lvl="0" algn="just"/>
            <a:r>
              <a:rPr lang="en-US" dirty="0">
                <a:latin typeface="+mj-lt"/>
              </a:rPr>
              <a:t>Park within 2 tries</a:t>
            </a:r>
          </a:p>
          <a:p>
            <a:pPr lvl="0" algn="just"/>
            <a:r>
              <a:rPr lang="en-US" dirty="0" smtClean="0">
                <a:latin typeface="+mj-lt"/>
              </a:rPr>
              <a:t>Park </a:t>
            </a:r>
            <a:r>
              <a:rPr lang="en-US" dirty="0">
                <a:latin typeface="+mj-lt"/>
              </a:rPr>
              <a:t>100% of the car in the spot</a:t>
            </a:r>
          </a:p>
          <a:p>
            <a:pPr lvl="0" algn="just"/>
            <a:r>
              <a:rPr lang="en-US" dirty="0">
                <a:latin typeface="+mj-lt"/>
              </a:rPr>
              <a:t>Park within ±</a:t>
            </a:r>
            <a:r>
              <a:rPr lang="en-US" dirty="0" smtClean="0">
                <a:latin typeface="+mj-lt"/>
              </a:rPr>
              <a:t>35º of </a:t>
            </a:r>
            <a:r>
              <a:rPr lang="en-US" dirty="0">
                <a:latin typeface="+mj-lt"/>
              </a:rPr>
              <a:t>parallel to neighboring vehicles</a:t>
            </a:r>
          </a:p>
          <a:p>
            <a:pPr lvl="0" algn="just"/>
            <a:r>
              <a:rPr lang="en-US" dirty="0" smtClean="0">
                <a:latin typeface="+mj-lt"/>
              </a:rPr>
              <a:t>Return </a:t>
            </a:r>
            <a:r>
              <a:rPr lang="en-US" dirty="0">
                <a:latin typeface="+mj-lt"/>
              </a:rPr>
              <a:t>car to loading area within 90 seconds of receiving </a:t>
            </a:r>
            <a:r>
              <a:rPr lang="en-US" dirty="0" smtClean="0">
                <a:latin typeface="+mj-lt"/>
              </a:rPr>
              <a:t>‘Return’ </a:t>
            </a:r>
            <a:r>
              <a:rPr lang="en-US" dirty="0">
                <a:latin typeface="+mj-lt"/>
              </a:rPr>
              <a:t>command when no obstacles are </a:t>
            </a:r>
            <a:r>
              <a:rPr lang="en-US" dirty="0" smtClean="0">
                <a:latin typeface="+mj-lt"/>
              </a:rPr>
              <a:t>encountered</a:t>
            </a:r>
            <a:endParaRPr lang="en-US" dirty="0">
              <a:latin typeface="+mj-lt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/>
          </a:bodyPr>
          <a:lstStyle/>
          <a:p>
            <a:r>
              <a:rPr lang="en-IN" dirty="0" smtClean="0"/>
              <a:t>Performance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r>
              <a:rPr lang="en-US" dirty="0" smtClean="0"/>
              <a:t>Functional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 rot="10800000">
            <a:off x="1156289" y="774056"/>
            <a:ext cx="7772400" cy="5206874"/>
          </a:xfrm>
          <a:custGeom>
            <a:avLst/>
            <a:gdLst>
              <a:gd name="connsiteX0" fmla="*/ 0 w 7646553"/>
              <a:gd name="connsiteY0" fmla="*/ 0 h 4071454"/>
              <a:gd name="connsiteX1" fmla="*/ 1455586 w 7646553"/>
              <a:gd name="connsiteY1" fmla="*/ 0 h 4071454"/>
              <a:gd name="connsiteX2" fmla="*/ 1455586 w 7646553"/>
              <a:gd name="connsiteY2" fmla="*/ 2035727 h 4071454"/>
              <a:gd name="connsiteX3" fmla="*/ 7646553 w 7646553"/>
              <a:gd name="connsiteY3" fmla="*/ 2035727 h 4071454"/>
              <a:gd name="connsiteX4" fmla="*/ 7646553 w 7646553"/>
              <a:gd name="connsiteY4" fmla="*/ 4071454 h 4071454"/>
              <a:gd name="connsiteX5" fmla="*/ 0 w 7646553"/>
              <a:gd name="connsiteY5" fmla="*/ 4071454 h 4071454"/>
              <a:gd name="connsiteX6" fmla="*/ 0 w 7646553"/>
              <a:gd name="connsiteY6" fmla="*/ 0 h 4071454"/>
              <a:gd name="connsiteX0" fmla="*/ 0 w 7646553"/>
              <a:gd name="connsiteY0" fmla="*/ 0 h 4071454"/>
              <a:gd name="connsiteX1" fmla="*/ 1455586 w 7646553"/>
              <a:gd name="connsiteY1" fmla="*/ 0 h 4071454"/>
              <a:gd name="connsiteX2" fmla="*/ 1951242 w 7646553"/>
              <a:gd name="connsiteY2" fmla="*/ 2608295 h 4071454"/>
              <a:gd name="connsiteX3" fmla="*/ 7646553 w 7646553"/>
              <a:gd name="connsiteY3" fmla="*/ 2035727 h 4071454"/>
              <a:gd name="connsiteX4" fmla="*/ 7646553 w 7646553"/>
              <a:gd name="connsiteY4" fmla="*/ 4071454 h 4071454"/>
              <a:gd name="connsiteX5" fmla="*/ 0 w 7646553"/>
              <a:gd name="connsiteY5" fmla="*/ 4071454 h 4071454"/>
              <a:gd name="connsiteX6" fmla="*/ 0 w 7646553"/>
              <a:gd name="connsiteY6" fmla="*/ 0 h 4071454"/>
              <a:gd name="connsiteX0" fmla="*/ 0 w 7655098"/>
              <a:gd name="connsiteY0" fmla="*/ 0 h 4071454"/>
              <a:gd name="connsiteX1" fmla="*/ 1455586 w 7655098"/>
              <a:gd name="connsiteY1" fmla="*/ 0 h 4071454"/>
              <a:gd name="connsiteX2" fmla="*/ 1951242 w 7655098"/>
              <a:gd name="connsiteY2" fmla="*/ 2608295 h 4071454"/>
              <a:gd name="connsiteX3" fmla="*/ 7655098 w 7655098"/>
              <a:gd name="connsiteY3" fmla="*/ 2591204 h 4071454"/>
              <a:gd name="connsiteX4" fmla="*/ 7646553 w 7655098"/>
              <a:gd name="connsiteY4" fmla="*/ 4071454 h 4071454"/>
              <a:gd name="connsiteX5" fmla="*/ 0 w 7655098"/>
              <a:gd name="connsiteY5" fmla="*/ 4071454 h 4071454"/>
              <a:gd name="connsiteX6" fmla="*/ 0 w 7655098"/>
              <a:gd name="connsiteY6" fmla="*/ 0 h 4071454"/>
              <a:gd name="connsiteX0" fmla="*/ 0 w 7655098"/>
              <a:gd name="connsiteY0" fmla="*/ 1153682 h 5225136"/>
              <a:gd name="connsiteX1" fmla="*/ 1925605 w 7655098"/>
              <a:gd name="connsiteY1" fmla="*/ 0 h 5225136"/>
              <a:gd name="connsiteX2" fmla="*/ 1951242 w 7655098"/>
              <a:gd name="connsiteY2" fmla="*/ 3761977 h 5225136"/>
              <a:gd name="connsiteX3" fmla="*/ 7655098 w 7655098"/>
              <a:gd name="connsiteY3" fmla="*/ 3744886 h 5225136"/>
              <a:gd name="connsiteX4" fmla="*/ 7646553 w 7655098"/>
              <a:gd name="connsiteY4" fmla="*/ 5225136 h 5225136"/>
              <a:gd name="connsiteX5" fmla="*/ 0 w 7655098"/>
              <a:gd name="connsiteY5" fmla="*/ 5225136 h 5225136"/>
              <a:gd name="connsiteX6" fmla="*/ 0 w 7655098"/>
              <a:gd name="connsiteY6" fmla="*/ 1153682 h 5225136"/>
              <a:gd name="connsiteX0" fmla="*/ 0 w 7732011"/>
              <a:gd name="connsiteY0" fmla="*/ 0 h 5233682"/>
              <a:gd name="connsiteX1" fmla="*/ 2002518 w 7732011"/>
              <a:gd name="connsiteY1" fmla="*/ 8546 h 5233682"/>
              <a:gd name="connsiteX2" fmla="*/ 2028155 w 7732011"/>
              <a:gd name="connsiteY2" fmla="*/ 3770523 h 5233682"/>
              <a:gd name="connsiteX3" fmla="*/ 7732011 w 7732011"/>
              <a:gd name="connsiteY3" fmla="*/ 3753432 h 5233682"/>
              <a:gd name="connsiteX4" fmla="*/ 7723466 w 7732011"/>
              <a:gd name="connsiteY4" fmla="*/ 5233682 h 5233682"/>
              <a:gd name="connsiteX5" fmla="*/ 76913 w 7732011"/>
              <a:gd name="connsiteY5" fmla="*/ 5233682 h 5233682"/>
              <a:gd name="connsiteX6" fmla="*/ 0 w 7732011"/>
              <a:gd name="connsiteY6" fmla="*/ 0 h 5233682"/>
              <a:gd name="connsiteX0" fmla="*/ 0 w 7723841"/>
              <a:gd name="connsiteY0" fmla="*/ 0 h 5233682"/>
              <a:gd name="connsiteX1" fmla="*/ 2002518 w 7723841"/>
              <a:gd name="connsiteY1" fmla="*/ 8546 h 5233682"/>
              <a:gd name="connsiteX2" fmla="*/ 2028155 w 7723841"/>
              <a:gd name="connsiteY2" fmla="*/ 377052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0 w 7723841"/>
              <a:gd name="connsiteY0" fmla="*/ 0 h 5233682"/>
              <a:gd name="connsiteX1" fmla="*/ 2002518 w 7723841"/>
              <a:gd name="connsiteY1" fmla="*/ 8546 h 5233682"/>
              <a:gd name="connsiteX2" fmla="*/ 2191877 w 7723841"/>
              <a:gd name="connsiteY2" fmla="*/ 415508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0 w 7723841"/>
              <a:gd name="connsiteY0" fmla="*/ 0 h 5233682"/>
              <a:gd name="connsiteX1" fmla="*/ 2114537 w 7723841"/>
              <a:gd name="connsiteY1" fmla="*/ 8546 h 5233682"/>
              <a:gd name="connsiteX2" fmla="*/ 2191877 w 7723841"/>
              <a:gd name="connsiteY2" fmla="*/ 415508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0 w 7723841"/>
              <a:gd name="connsiteY0" fmla="*/ 0 h 5233682"/>
              <a:gd name="connsiteX1" fmla="*/ 2174856 w 7723841"/>
              <a:gd name="connsiteY1" fmla="*/ 68367 h 5233682"/>
              <a:gd name="connsiteX2" fmla="*/ 2191877 w 7723841"/>
              <a:gd name="connsiteY2" fmla="*/ 4155083 h 5233682"/>
              <a:gd name="connsiteX3" fmla="*/ 7714778 w 7723841"/>
              <a:gd name="connsiteY3" fmla="*/ 4129447 h 5233682"/>
              <a:gd name="connsiteX4" fmla="*/ 7723466 w 7723841"/>
              <a:gd name="connsiteY4" fmla="*/ 5233682 h 5233682"/>
              <a:gd name="connsiteX5" fmla="*/ 76913 w 7723841"/>
              <a:gd name="connsiteY5" fmla="*/ 5233682 h 5233682"/>
              <a:gd name="connsiteX6" fmla="*/ 0 w 7723841"/>
              <a:gd name="connsiteY6" fmla="*/ 0 h 5233682"/>
              <a:gd name="connsiteX0" fmla="*/ 639 w 7646928"/>
              <a:gd name="connsiteY0" fmla="*/ 8545 h 5165315"/>
              <a:gd name="connsiteX1" fmla="*/ 2097943 w 7646928"/>
              <a:gd name="connsiteY1" fmla="*/ 0 h 5165315"/>
              <a:gd name="connsiteX2" fmla="*/ 2114964 w 7646928"/>
              <a:gd name="connsiteY2" fmla="*/ 4086716 h 5165315"/>
              <a:gd name="connsiteX3" fmla="*/ 7637865 w 7646928"/>
              <a:gd name="connsiteY3" fmla="*/ 4061080 h 5165315"/>
              <a:gd name="connsiteX4" fmla="*/ 7646553 w 7646928"/>
              <a:gd name="connsiteY4" fmla="*/ 5165315 h 5165315"/>
              <a:gd name="connsiteX5" fmla="*/ 0 w 7646928"/>
              <a:gd name="connsiteY5" fmla="*/ 5165315 h 5165315"/>
              <a:gd name="connsiteX6" fmla="*/ 639 w 7646928"/>
              <a:gd name="connsiteY6" fmla="*/ 8545 h 5165315"/>
              <a:gd name="connsiteX0" fmla="*/ 0 w 7715224"/>
              <a:gd name="connsiteY0" fmla="*/ 8545 h 5165315"/>
              <a:gd name="connsiteX1" fmla="*/ 2166239 w 7715224"/>
              <a:gd name="connsiteY1" fmla="*/ 0 h 5165315"/>
              <a:gd name="connsiteX2" fmla="*/ 2183260 w 7715224"/>
              <a:gd name="connsiteY2" fmla="*/ 4086716 h 5165315"/>
              <a:gd name="connsiteX3" fmla="*/ 7706161 w 7715224"/>
              <a:gd name="connsiteY3" fmla="*/ 4061080 h 5165315"/>
              <a:gd name="connsiteX4" fmla="*/ 7714849 w 7715224"/>
              <a:gd name="connsiteY4" fmla="*/ 5165315 h 5165315"/>
              <a:gd name="connsiteX5" fmla="*/ 68296 w 7715224"/>
              <a:gd name="connsiteY5" fmla="*/ 5165315 h 5165315"/>
              <a:gd name="connsiteX6" fmla="*/ 0 w 7715224"/>
              <a:gd name="connsiteY6" fmla="*/ 8545 h 5165315"/>
              <a:gd name="connsiteX0" fmla="*/ 0 w 7672139"/>
              <a:gd name="connsiteY0" fmla="*/ 8545 h 5165315"/>
              <a:gd name="connsiteX1" fmla="*/ 2123154 w 7672139"/>
              <a:gd name="connsiteY1" fmla="*/ 0 h 5165315"/>
              <a:gd name="connsiteX2" fmla="*/ 2140175 w 7672139"/>
              <a:gd name="connsiteY2" fmla="*/ 4086716 h 5165315"/>
              <a:gd name="connsiteX3" fmla="*/ 7663076 w 7672139"/>
              <a:gd name="connsiteY3" fmla="*/ 4061080 h 5165315"/>
              <a:gd name="connsiteX4" fmla="*/ 7671764 w 7672139"/>
              <a:gd name="connsiteY4" fmla="*/ 5165315 h 5165315"/>
              <a:gd name="connsiteX5" fmla="*/ 25211 w 7672139"/>
              <a:gd name="connsiteY5" fmla="*/ 5165315 h 5165315"/>
              <a:gd name="connsiteX6" fmla="*/ 0 w 7672139"/>
              <a:gd name="connsiteY6" fmla="*/ 8545 h 5165315"/>
              <a:gd name="connsiteX0" fmla="*/ 0 w 7672139"/>
              <a:gd name="connsiteY0" fmla="*/ 8545 h 5165315"/>
              <a:gd name="connsiteX1" fmla="*/ 2149005 w 7672139"/>
              <a:gd name="connsiteY1" fmla="*/ 0 h 5165315"/>
              <a:gd name="connsiteX2" fmla="*/ 2140175 w 7672139"/>
              <a:gd name="connsiteY2" fmla="*/ 4086716 h 5165315"/>
              <a:gd name="connsiteX3" fmla="*/ 7663076 w 7672139"/>
              <a:gd name="connsiteY3" fmla="*/ 4061080 h 5165315"/>
              <a:gd name="connsiteX4" fmla="*/ 7671764 w 7672139"/>
              <a:gd name="connsiteY4" fmla="*/ 5165315 h 5165315"/>
              <a:gd name="connsiteX5" fmla="*/ 25211 w 7672139"/>
              <a:gd name="connsiteY5" fmla="*/ 5165315 h 5165315"/>
              <a:gd name="connsiteX6" fmla="*/ 0 w 7672139"/>
              <a:gd name="connsiteY6" fmla="*/ 8545 h 5165315"/>
              <a:gd name="connsiteX0" fmla="*/ 639 w 7646928"/>
              <a:gd name="connsiteY0" fmla="*/ 8545 h 5165315"/>
              <a:gd name="connsiteX1" fmla="*/ 2123794 w 7646928"/>
              <a:gd name="connsiteY1" fmla="*/ 0 h 5165315"/>
              <a:gd name="connsiteX2" fmla="*/ 2114964 w 7646928"/>
              <a:gd name="connsiteY2" fmla="*/ 4086716 h 5165315"/>
              <a:gd name="connsiteX3" fmla="*/ 7637865 w 7646928"/>
              <a:gd name="connsiteY3" fmla="*/ 4061080 h 5165315"/>
              <a:gd name="connsiteX4" fmla="*/ 7646553 w 7646928"/>
              <a:gd name="connsiteY4" fmla="*/ 5165315 h 5165315"/>
              <a:gd name="connsiteX5" fmla="*/ 0 w 7646928"/>
              <a:gd name="connsiteY5" fmla="*/ 5165315 h 5165315"/>
              <a:gd name="connsiteX6" fmla="*/ 639 w 7646928"/>
              <a:gd name="connsiteY6" fmla="*/ 8545 h 516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46928" h="5165315">
                <a:moveTo>
                  <a:pt x="639" y="8545"/>
                </a:moveTo>
                <a:lnTo>
                  <a:pt x="2123794" y="0"/>
                </a:lnTo>
                <a:cubicBezTo>
                  <a:pt x="2129468" y="1362239"/>
                  <a:pt x="2109290" y="2724477"/>
                  <a:pt x="2114964" y="4086716"/>
                </a:cubicBezTo>
                <a:lnTo>
                  <a:pt x="7637865" y="4061080"/>
                </a:lnTo>
                <a:cubicBezTo>
                  <a:pt x="7635017" y="4554497"/>
                  <a:pt x="7649401" y="4671898"/>
                  <a:pt x="7646553" y="5165315"/>
                </a:cubicBezTo>
                <a:lnTo>
                  <a:pt x="0" y="5165315"/>
                </a:lnTo>
                <a:lnTo>
                  <a:pt x="639" y="854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98250" y="3023002"/>
            <a:ext cx="5370190" cy="29579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43200" y="319512"/>
            <a:ext cx="1188916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Preloaded Map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34" name="Elbow Connector 33"/>
          <p:cNvCxnSpPr>
            <a:stCxn id="2" idx="1"/>
            <a:endCxn id="38" idx="1"/>
          </p:cNvCxnSpPr>
          <p:nvPr/>
        </p:nvCxnSpPr>
        <p:spPr>
          <a:xfrm rot="10800000" flipH="1">
            <a:off x="6934200" y="1429434"/>
            <a:ext cx="320040" cy="2355214"/>
          </a:xfrm>
          <a:prstGeom prst="bentConnector3">
            <a:avLst>
              <a:gd name="adj1" fmla="val -793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743200" y="1109394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Car Localizes Itself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22046" y="1109394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Query Other Cars</a:t>
            </a:r>
          </a:p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For Lot Status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00892" y="1109394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Select Best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254240" y="1109394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Plan Path to Best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254240" y="2217406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Navigate to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Diamond 1"/>
          <p:cNvSpPr/>
          <p:nvPr/>
        </p:nvSpPr>
        <p:spPr>
          <a:xfrm>
            <a:off x="6934200" y="3234969"/>
            <a:ext cx="1828800" cy="1099357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Obstacle Detected?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1" name="Diamond 40"/>
          <p:cNvSpPr/>
          <p:nvPr/>
        </p:nvSpPr>
        <p:spPr>
          <a:xfrm>
            <a:off x="6934200" y="4648181"/>
            <a:ext cx="1828800" cy="1280160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Reached Spot?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03520" y="3581400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Park in Spot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37059" y="3581400"/>
            <a:ext cx="118872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Plan Route to Exit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70598" y="3581400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Navigate to Exit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48" name="Diamond 47"/>
          <p:cNvSpPr/>
          <p:nvPr/>
        </p:nvSpPr>
        <p:spPr>
          <a:xfrm>
            <a:off x="1524000" y="4704148"/>
            <a:ext cx="1828800" cy="1194744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Obstacle Detected?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16" name="Elbow Connector 15"/>
          <p:cNvCxnSpPr>
            <a:stCxn id="41" idx="3"/>
            <a:endCxn id="39" idx="3"/>
          </p:cNvCxnSpPr>
          <p:nvPr/>
        </p:nvCxnSpPr>
        <p:spPr>
          <a:xfrm flipH="1" flipV="1">
            <a:off x="8442960" y="2537446"/>
            <a:ext cx="320040" cy="2750815"/>
          </a:xfrm>
          <a:prstGeom prst="bentConnector3">
            <a:avLst>
              <a:gd name="adj1" fmla="val -3137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277" y="1106269"/>
            <a:ext cx="910827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“Park” 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Command 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from User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4" name="Straight Arrow Connector 3"/>
          <p:cNvCxnSpPr>
            <a:stCxn id="35" idx="3"/>
            <a:endCxn id="36" idx="1"/>
          </p:cNvCxnSpPr>
          <p:nvPr/>
        </p:nvCxnSpPr>
        <p:spPr>
          <a:xfrm>
            <a:off x="3931920" y="1429434"/>
            <a:ext cx="2901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78269" y="685799"/>
            <a:ext cx="7955280" cy="54102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+mj-lt"/>
            </a:endParaRPr>
          </a:p>
        </p:txBody>
      </p:sp>
      <p:cxnSp>
        <p:nvCxnSpPr>
          <p:cNvPr id="22" name="Straight Arrow Connector 21"/>
          <p:cNvCxnSpPr>
            <a:stCxn id="19" idx="3"/>
            <a:endCxn id="23" idx="1"/>
          </p:cNvCxnSpPr>
          <p:nvPr/>
        </p:nvCxnSpPr>
        <p:spPr>
          <a:xfrm flipV="1">
            <a:off x="975104" y="1429434"/>
            <a:ext cx="36375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38858" y="1109394"/>
            <a:ext cx="1188720" cy="6400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Navigate to Entry Queue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>
            <a:stCxn id="23" idx="3"/>
            <a:endCxn id="35" idx="1"/>
          </p:cNvCxnSpPr>
          <p:nvPr/>
        </p:nvCxnSpPr>
        <p:spPr>
          <a:xfrm>
            <a:off x="2527578" y="1429434"/>
            <a:ext cx="21562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6" idx="3"/>
            <a:endCxn id="37" idx="1"/>
          </p:cNvCxnSpPr>
          <p:nvPr/>
        </p:nvCxnSpPr>
        <p:spPr>
          <a:xfrm>
            <a:off x="5410766" y="1429434"/>
            <a:ext cx="2901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7" idx="3"/>
            <a:endCxn id="38" idx="1"/>
          </p:cNvCxnSpPr>
          <p:nvPr/>
        </p:nvCxnSpPr>
        <p:spPr>
          <a:xfrm>
            <a:off x="6889612" y="1429434"/>
            <a:ext cx="3646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8" idx="2"/>
            <a:endCxn id="39" idx="0"/>
          </p:cNvCxnSpPr>
          <p:nvPr/>
        </p:nvCxnSpPr>
        <p:spPr>
          <a:xfrm>
            <a:off x="7848600" y="1749474"/>
            <a:ext cx="0" cy="4679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9" idx="2"/>
            <a:endCxn id="2" idx="0"/>
          </p:cNvCxnSpPr>
          <p:nvPr/>
        </p:nvCxnSpPr>
        <p:spPr>
          <a:xfrm>
            <a:off x="7848600" y="2857486"/>
            <a:ext cx="0" cy="3774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2" idx="1"/>
            <a:endCxn id="43" idx="3"/>
          </p:cNvCxnSpPr>
          <p:nvPr/>
        </p:nvCxnSpPr>
        <p:spPr>
          <a:xfrm flipH="1">
            <a:off x="5125779" y="3901440"/>
            <a:ext cx="1777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3" idx="1"/>
            <a:endCxn id="45" idx="3"/>
          </p:cNvCxnSpPr>
          <p:nvPr/>
        </p:nvCxnSpPr>
        <p:spPr>
          <a:xfrm flipH="1">
            <a:off x="3759318" y="3901440"/>
            <a:ext cx="17774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5" idx="1"/>
            <a:endCxn id="48" idx="0"/>
          </p:cNvCxnSpPr>
          <p:nvPr/>
        </p:nvCxnSpPr>
        <p:spPr>
          <a:xfrm rot="10800000" flipV="1">
            <a:off x="2438400" y="3901440"/>
            <a:ext cx="132198" cy="80270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8" idx="1"/>
            <a:endCxn id="43" idx="0"/>
          </p:cNvCxnSpPr>
          <p:nvPr/>
        </p:nvCxnSpPr>
        <p:spPr>
          <a:xfrm rot="10800000" flipH="1">
            <a:off x="1523999" y="3581400"/>
            <a:ext cx="3007419" cy="1720120"/>
          </a:xfrm>
          <a:prstGeom prst="bentConnector4">
            <a:avLst>
              <a:gd name="adj1" fmla="val -7601"/>
              <a:gd name="adj2" fmla="val 11329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5" name="Diamond 64"/>
          <p:cNvSpPr/>
          <p:nvPr/>
        </p:nvSpPr>
        <p:spPr>
          <a:xfrm>
            <a:off x="3649132" y="4704148"/>
            <a:ext cx="1828800" cy="1194744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+mj-lt"/>
              </a:rPr>
              <a:t>Exit Queue</a:t>
            </a:r>
          </a:p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Reached?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67" name="Straight Arrow Connector 66"/>
          <p:cNvCxnSpPr>
            <a:stCxn id="48" idx="3"/>
            <a:endCxn id="65" idx="1"/>
          </p:cNvCxnSpPr>
          <p:nvPr/>
        </p:nvCxnSpPr>
        <p:spPr>
          <a:xfrm>
            <a:off x="3352800" y="5301520"/>
            <a:ext cx="29633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2"/>
            <a:endCxn id="78" idx="0"/>
          </p:cNvCxnSpPr>
          <p:nvPr/>
        </p:nvCxnSpPr>
        <p:spPr>
          <a:xfrm>
            <a:off x="4563532" y="5898892"/>
            <a:ext cx="14" cy="5297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2" idx="2"/>
            <a:endCxn id="35" idx="0"/>
          </p:cNvCxnSpPr>
          <p:nvPr/>
        </p:nvCxnSpPr>
        <p:spPr>
          <a:xfrm flipH="1">
            <a:off x="3337560" y="596511"/>
            <a:ext cx="98" cy="5128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41" idx="1"/>
            <a:endCxn id="42" idx="2"/>
          </p:cNvCxnSpPr>
          <p:nvPr/>
        </p:nvCxnSpPr>
        <p:spPr>
          <a:xfrm rot="10800000">
            <a:off x="5897880" y="4221481"/>
            <a:ext cx="1036320" cy="1066781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248827" y="6428601"/>
            <a:ext cx="2629438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“Car Returned” Notification to User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277" y="2286000"/>
            <a:ext cx="931665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“Return”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Command </a:t>
            </a:r>
          </a:p>
          <a:p>
            <a:pPr algn="ctr"/>
            <a:r>
              <a:rPr lang="en-IN" sz="1200" dirty="0" smtClean="0">
                <a:solidFill>
                  <a:prstClr val="black"/>
                </a:solidFill>
                <a:latin typeface="+mj-lt"/>
              </a:rPr>
              <a:t>from User</a:t>
            </a:r>
            <a:endParaRPr lang="en-US" sz="1200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81" name="Elbow Connector 80"/>
          <p:cNvCxnSpPr>
            <a:stCxn id="79" idx="3"/>
            <a:endCxn id="42" idx="0"/>
          </p:cNvCxnSpPr>
          <p:nvPr/>
        </p:nvCxnSpPr>
        <p:spPr>
          <a:xfrm>
            <a:off x="995942" y="2609166"/>
            <a:ext cx="4901938" cy="972234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8503023" y="4938729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271524" y="5010293"/>
            <a:ext cx="4190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82824" y="5744572"/>
            <a:ext cx="4190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838519" y="3361346"/>
            <a:ext cx="540877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724687" y="5011262"/>
            <a:ext cx="419025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Yes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91" name="Straight Arrow Connector 90"/>
          <p:cNvCxnSpPr>
            <a:stCxn id="2" idx="2"/>
            <a:endCxn id="41" idx="0"/>
          </p:cNvCxnSpPr>
          <p:nvPr/>
        </p:nvCxnSpPr>
        <p:spPr>
          <a:xfrm>
            <a:off x="7848600" y="4334326"/>
            <a:ext cx="0" cy="3138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848600" y="4298171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314056" y="4994682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99" name="Elbow Connector 98"/>
          <p:cNvCxnSpPr>
            <a:stCxn id="65" idx="0"/>
            <a:endCxn id="45" idx="2"/>
          </p:cNvCxnSpPr>
          <p:nvPr/>
        </p:nvCxnSpPr>
        <p:spPr>
          <a:xfrm rot="16200000" flipV="1">
            <a:off x="3622911" y="3763527"/>
            <a:ext cx="482668" cy="139857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539560" y="4473292"/>
            <a:ext cx="37382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IN" sz="1200" b="1" dirty="0" smtClean="0">
                <a:solidFill>
                  <a:prstClr val="black"/>
                </a:solidFill>
                <a:latin typeface="+mj-lt"/>
              </a:rPr>
              <a:t>No</a:t>
            </a: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8940" y="6110105"/>
            <a:ext cx="2178638" cy="677080"/>
            <a:chOff x="85687" y="6015115"/>
            <a:chExt cx="2026952" cy="604072"/>
          </a:xfrm>
        </p:grpSpPr>
        <p:sp>
          <p:nvSpPr>
            <p:cNvPr id="7" name="TextBox 6"/>
            <p:cNvSpPr txBox="1"/>
            <p:nvPr/>
          </p:nvSpPr>
          <p:spPr>
            <a:xfrm>
              <a:off x="183340" y="6204613"/>
              <a:ext cx="1929299" cy="247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prstClr val="black"/>
                  </a:solidFill>
                  <a:latin typeface="+mj-lt"/>
                </a:rPr>
                <a:t> PLAN </a:t>
              </a:r>
              <a:r>
                <a:rPr lang="en-US" sz="1200" b="1" dirty="0">
                  <a:solidFill>
                    <a:prstClr val="black"/>
                  </a:solidFill>
                  <a:latin typeface="+mj-lt"/>
                </a:rPr>
                <a:t>COLLABORATIVELY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5687" y="6015115"/>
              <a:ext cx="757197" cy="604072"/>
              <a:chOff x="47566" y="6024805"/>
              <a:chExt cx="757197" cy="60407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47566" y="6077465"/>
                <a:ext cx="166717" cy="1524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7566" y="6264876"/>
                <a:ext cx="166717" cy="1524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7566" y="6452287"/>
                <a:ext cx="166717" cy="1524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>
                  <a:solidFill>
                    <a:prstClr val="white"/>
                  </a:solidFill>
                  <a:latin typeface="+mj-lt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83341" y="6024805"/>
                <a:ext cx="621422" cy="247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prstClr val="black"/>
                    </a:solidFill>
                    <a:latin typeface="+mj-lt"/>
                  </a:rPr>
                  <a:t>SENSE</a:t>
                </a:r>
                <a:endParaRPr lang="en-US" sz="1200" b="1" dirty="0">
                  <a:solidFill>
                    <a:prstClr val="black"/>
                  </a:solidFill>
                  <a:latin typeface="+mj-lt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83340" y="6381746"/>
                <a:ext cx="590481" cy="2471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prstClr val="black"/>
                    </a:solidFill>
                    <a:latin typeface="+mj-lt"/>
                  </a:rPr>
                  <a:t>ACT</a:t>
                </a:r>
                <a:endParaRPr lang="en-US" sz="1200" b="1" dirty="0">
                  <a:solidFill>
                    <a:prstClr val="black"/>
                  </a:solidFill>
                  <a:latin typeface="+mj-lt"/>
                </a:endParaRPr>
              </a:p>
            </p:txBody>
          </p:sp>
        </p:grpSp>
      </p:grpSp>
      <p:sp>
        <p:nvSpPr>
          <p:cNvPr id="59" name="Title 1"/>
          <p:cNvSpPr>
            <a:spLocks noGrp="1"/>
          </p:cNvSpPr>
          <p:nvPr>
            <p:ph type="title"/>
          </p:nvPr>
        </p:nvSpPr>
        <p:spPr>
          <a:xfrm>
            <a:off x="1466256" y="639591"/>
            <a:ext cx="911916" cy="609600"/>
          </a:xfrm>
        </p:spPr>
        <p:txBody>
          <a:bodyPr>
            <a:normAutofit/>
          </a:bodyPr>
          <a:lstStyle/>
          <a:p>
            <a:pPr algn="ctr"/>
            <a:r>
              <a:rPr lang="en-IN" sz="2400" dirty="0" smtClean="0"/>
              <a:t>Park</a:t>
            </a:r>
            <a:endParaRPr lang="en-US" sz="2400" dirty="0"/>
          </a:p>
        </p:txBody>
      </p:sp>
      <p:sp>
        <p:nvSpPr>
          <p:cNvPr id="61" name="Title 1"/>
          <p:cNvSpPr txBox="1">
            <a:spLocks/>
          </p:cNvSpPr>
          <p:nvPr/>
        </p:nvSpPr>
        <p:spPr>
          <a:xfrm>
            <a:off x="4644982" y="3056546"/>
            <a:ext cx="1139334" cy="6096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2400" dirty="0" smtClean="0"/>
              <a:t>Return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4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684</TotalTime>
  <Words>577</Words>
  <Application>Microsoft Office PowerPoint</Application>
  <PresentationFormat>On-screen Show (4:3)</PresentationFormat>
  <Paragraphs>238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Auto-Park for Social Robots</vt:lpstr>
      <vt:lpstr>Meet the Team</vt:lpstr>
      <vt:lpstr>Why Does The World Need Auto-Park?</vt:lpstr>
      <vt:lpstr>Objective Tree</vt:lpstr>
      <vt:lpstr>PowerPoint Presentation</vt:lpstr>
      <vt:lpstr>Requirements</vt:lpstr>
      <vt:lpstr>Performance Requirements</vt:lpstr>
      <vt:lpstr>Functional Architecture</vt:lpstr>
      <vt:lpstr>Park</vt:lpstr>
      <vt:lpstr>Cyber-Physical Architecture</vt:lpstr>
      <vt:lpstr>Mobile Platform 1</vt:lpstr>
      <vt:lpstr>Trade Study – Single Board Computers</vt:lpstr>
      <vt:lpstr>Trade Study – Communication Technologies</vt:lpstr>
      <vt:lpstr>Thank you!</vt:lpstr>
    </vt:vector>
  </TitlesOfParts>
  <Company>Intelligrated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Kirlew</dc:creator>
  <cp:lastModifiedBy>Dorothy Kirlew</cp:lastModifiedBy>
  <cp:revision>66</cp:revision>
  <dcterms:created xsi:type="dcterms:W3CDTF">2015-09-26T18:34:52Z</dcterms:created>
  <dcterms:modified xsi:type="dcterms:W3CDTF">2015-09-30T17:36:33Z</dcterms:modified>
</cp:coreProperties>
</file>