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66" r:id="rId2"/>
    <p:sldId id="385" r:id="rId3"/>
    <p:sldId id="402" r:id="rId4"/>
    <p:sldId id="315" r:id="rId5"/>
    <p:sldId id="411" r:id="rId6"/>
    <p:sldId id="337" r:id="rId7"/>
    <p:sldId id="339" r:id="rId8"/>
    <p:sldId id="405" r:id="rId9"/>
    <p:sldId id="340" r:id="rId10"/>
    <p:sldId id="338" r:id="rId11"/>
    <p:sldId id="408" r:id="rId12"/>
    <p:sldId id="341" r:id="rId13"/>
    <p:sldId id="406" r:id="rId14"/>
    <p:sldId id="409" r:id="rId15"/>
    <p:sldId id="386" r:id="rId16"/>
    <p:sldId id="412" r:id="rId17"/>
    <p:sldId id="403" r:id="rId18"/>
    <p:sldId id="400" r:id="rId19"/>
    <p:sldId id="404" r:id="rId20"/>
    <p:sldId id="399" r:id="rId21"/>
    <p:sldId id="357" r:id="rId22"/>
    <p:sldId id="370" r:id="rId23"/>
    <p:sldId id="371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00C3F74-9D50-4401-8944-A93351364253}">
          <p14:sldIdLst>
            <p14:sldId id="266"/>
            <p14:sldId id="385"/>
            <p14:sldId id="402"/>
            <p14:sldId id="315"/>
            <p14:sldId id="411"/>
            <p14:sldId id="337"/>
            <p14:sldId id="339"/>
            <p14:sldId id="405"/>
            <p14:sldId id="340"/>
            <p14:sldId id="338"/>
            <p14:sldId id="408"/>
            <p14:sldId id="341"/>
            <p14:sldId id="406"/>
            <p14:sldId id="409"/>
            <p14:sldId id="386"/>
            <p14:sldId id="412"/>
            <p14:sldId id="403"/>
            <p14:sldId id="400"/>
            <p14:sldId id="404"/>
            <p14:sldId id="399"/>
            <p14:sldId id="357"/>
            <p14:sldId id="370"/>
            <p14:sldId id="3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B9B"/>
    <a:srgbClr val="FF5050"/>
    <a:srgbClr val="D82828"/>
    <a:srgbClr val="66CCFF"/>
    <a:srgbClr val="E9E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7593" autoAdjust="0"/>
  </p:normalViewPr>
  <p:slideViewPr>
    <p:cSldViewPr>
      <p:cViewPr varScale="1">
        <p:scale>
          <a:sx n="85" d="100"/>
          <a:sy n="85" d="100"/>
        </p:scale>
        <p:origin x="143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DCF799-49FB-4099-B399-607A500152D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5C5C9B-933A-475D-BA7E-2CBDE4A5FC5B}">
      <dgm:prSet phldrT="[Text]"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APfSR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B47F0109-6176-4CC2-BC64-FDB308B51686}" type="parTrans" cxnId="{EBDDBC25-7256-46E0-9C69-6E6DD98290DA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3F895F71-4D45-466B-9F29-85EBD632D57A}" type="sibTrans" cxnId="{EBDDBC25-7256-46E0-9C69-6E6DD98290DA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F4AF6B50-8164-4805-BD6F-AF4421A39019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P2P Com.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42261970-4B79-46FE-A908-444F287C0053}" type="parTrans" cxnId="{01FE9068-8B57-4C22-8FE5-5BA9A41DB31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C945F5C1-317D-45FC-9965-ADF34738B7D9}" type="sibTrans" cxnId="{01FE9068-8B57-4C22-8FE5-5BA9A41DB315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13C8AB42-496F-403A-A04C-204A9C836AD6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App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0623674C-CCAC-47CE-B381-079A3551C52C}" type="parTrans" cxnId="{1A3D0AE0-3D65-4ED8-9697-615FE6B7627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9782A04A-6566-442D-9915-39480FDC8FCB}" type="sibTrans" cxnId="{1A3D0AE0-3D65-4ED8-9697-615FE6B76270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45F5437C-A4F3-40B4-BFFB-F183763D8B75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950" b="0" dirty="0" smtClean="0">
              <a:solidFill>
                <a:schemeClr val="tx1"/>
              </a:solidFill>
              <a:latin typeface="+mj-lt"/>
            </a:rPr>
            <a:t>Sensing and Perception</a:t>
          </a:r>
          <a:endParaRPr lang="en-US" sz="950" b="0" dirty="0">
            <a:solidFill>
              <a:schemeClr val="tx1"/>
            </a:solidFill>
            <a:latin typeface="+mj-lt"/>
          </a:endParaRPr>
        </a:p>
      </dgm:t>
    </dgm:pt>
    <dgm:pt modelId="{6281A365-D65F-4879-B8DD-63E6F749F6C5}" type="parTrans" cxnId="{CCE9B5C2-72C5-4285-97E1-AC386A0F07B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1CBB3389-6D83-4F8E-89CE-A50D4CD8DC85}" type="sibTrans" cxnId="{CCE9B5C2-72C5-4285-97E1-AC386A0F07B4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510AEEA6-1557-4A68-8D3F-A085BE1C7ED5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Literature Study</a:t>
          </a:r>
        </a:p>
      </dgm:t>
    </dgm:pt>
    <dgm:pt modelId="{EF8FCC43-0069-4247-B954-2CF4F3934665}" type="parTrans" cxnId="{561D521C-A6D2-4D00-AE5A-6730E6CD246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A47D8795-C545-4AAB-AF48-FF8F96FBCF1A}" type="sibTrans" cxnId="{561D521C-A6D2-4D00-AE5A-6730E6CD246E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51DC065D-3E04-4A50-99F9-C475FFBF0C2D}">
      <dgm:prSet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Subsystem Integration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BE26DDE0-1A66-4851-B845-7060BE739564}" type="parTrans" cxnId="{3F3CC496-ABD7-4EFD-82BF-1DC6FB2C9E0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28B8614E-17F5-431F-8B14-6FAD9460462B}" type="sibTrans" cxnId="{3F3CC496-ABD7-4EFD-82BF-1DC6FB2C9E0C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8E0F106A-5FB9-481A-8C66-DB29AE355A5B}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Bluetooth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C316EB29-9AEF-45EA-A453-373628199742}" type="parTrans" cxnId="{6A0A73A8-E078-424B-9843-5973F8D9FC3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0328C322-2F84-43CB-9826-2F823142B7FF}" type="sibTrans" cxnId="{6A0A73A8-E078-424B-9843-5973F8D9FC38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734AC4D8-5489-4611-B061-E650E68F938A}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Algorithm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0783FC8A-B48D-47C7-BEA9-595E9483B514}" type="parTrans" cxnId="{62539FD2-CB16-4CAD-A0DC-C6CC8192AA1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85E208B1-3B40-4455-BA1C-2AC51EC0B32D}" type="sibTrans" cxnId="{62539FD2-CB16-4CAD-A0DC-C6CC8192AA15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DBD8957F-AADA-4479-B105-A12A61530373}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GUI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5AAA6FD0-0D18-4B0A-9FE3-0B234EFD052E}" type="parTrans" cxnId="{A12B391C-D991-465B-A498-7958E1865F7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DD4CE7A5-37E8-4BB9-BF42-8A51540D6996}" type="sibTrans" cxnId="{A12B391C-D991-465B-A498-7958E1865F77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52D158F5-F9BF-41DD-BA74-5DA484340E3D}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Phone ↔ Laptop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3EFEB0F6-857F-48C2-B53E-FEBAE0BDA452}" type="parTrans" cxnId="{EB4EE8F0-8E13-4F6E-A008-282A8E3EB24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5F83C4E2-55F7-4488-9685-6D8FD76AE9E7}" type="sibTrans" cxnId="{EB4EE8F0-8E13-4F6E-A008-282A8E3EB245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E44DB48C-B430-4DC8-93E5-BCA645C1CFCA}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Phone ↔ ROS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832F052D-2BEB-4FBF-BE3E-2D9D2419B422}" type="parTrans" cxnId="{D2EE75C3-400A-4034-A054-1C39B4CB96A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A1FDDFF4-AA55-47ED-83D2-A1D0FF9FD553}" type="sibTrans" cxnId="{D2EE75C3-400A-4034-A054-1C39B4CB96A3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9309D0F7-80A8-4F35-A351-A32EC4CC4DBE}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Mobile Platforms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18E91882-3259-48CB-AB28-65C487268B49}" type="parTrans" cxnId="{0D736035-B04B-471E-B526-DCE184C2565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390E8DAA-7072-4FEC-B7A6-42CABC3F4B72}" type="sibTrans" cxnId="{0D736035-B04B-471E-B526-DCE184C25656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ED3041DA-9589-45B3-A3BB-B6C9A7A5662B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Literature Study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DC5B0A1B-6D33-4692-B37B-C98B407E18CC}" type="parTrans" cxnId="{60606362-6E65-4237-8F59-3040E915331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40F8D2A7-1995-4926-B72A-FEAE433C8D67}" type="sibTrans" cxnId="{60606362-6E65-4237-8F59-3040E915331D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DF6322CA-D346-407D-B4D0-7D5D5AF3FB7A}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Hardware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BAC9DD01-ADDA-4573-B3A0-FEDE26F51BEB}" type="parTrans" cxnId="{181DFC7B-7795-4562-901B-70D7C96DFEA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7ECCC155-5F13-4E4F-9FF0-972FD0E4211E}" type="sibTrans" cxnId="{181DFC7B-7795-4562-901B-70D7C96DFEA5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D4276B52-1E76-4048-B92B-B56FF6A9AE4A}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Hardware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EA650E9A-EB24-4DEF-AFCC-AB6FD20216C3}" type="parTrans" cxnId="{6CA70286-82AA-4071-862A-CA1CF46406E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6DF45DB8-0736-444A-9BD7-88B48E613966}" type="sibTrans" cxnId="{6CA70286-82AA-4071-862A-CA1CF46406EB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9B1F09A0-F733-4175-88E5-36C3581C857D}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Network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C6A2547D-399A-482B-B5B6-5FFE5B369BEE}" type="parTrans" cxnId="{C3E57A66-3C0F-40C7-BFBE-5DFB84CA034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7110D4E8-F326-4FFF-B8A0-6E83F17E6CDC}" type="sibTrans" cxnId="{C3E57A66-3C0F-40C7-BFBE-5DFB84CA0349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AD4770FE-FA8D-4579-A590-B533D725D87F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Acquire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1ED2F69C-F72D-4109-9C06-C230EA795291}" type="parTrans" cxnId="{7C044200-EE85-4F06-94D8-85B042A633B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1EC2AB20-B799-40B2-88E8-E8B2662BEB55}" type="sibTrans" cxnId="{7C044200-EE85-4F06-94D8-85B042A633B1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ADD22E41-8388-4386-B19B-A70D1D37E4AA}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Assemble and Mount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46CE1CDF-EE12-4F01-BE33-428EC9923805}" type="parTrans" cxnId="{9CE15EE4-5C40-4927-854A-51F60ECCF78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8C8BF04C-CCAA-47BE-A12F-260F1F9294C9}" type="sibTrans" cxnId="{9CE15EE4-5C40-4927-854A-51F60ECCF783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724694B1-3F3F-4953-87D8-4BFDD4815949}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Power and Actuation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ECD826C5-3690-4516-8119-CE6D09A4F8AE}" type="parTrans" cxnId="{DBF9EA40-0AD3-471E-B15F-05EC7D54E04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7CE2F628-24F2-47A1-884D-B651A98B8BAF}" type="sibTrans" cxnId="{DBF9EA40-0AD3-471E-B15F-05EC7D54E046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FB02F4F9-D762-461C-B3E4-AA5D7FC25C8C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Design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08A89D06-D389-49DA-8C0F-46C8DD8A85B9}" type="parTrans" cxnId="{747049E4-AF99-4CC0-8663-5DA0B713E40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46DF437F-CC62-4B91-8B39-38A70720B79E}" type="sibTrans" cxnId="{747049E4-AF99-4CC0-8663-5DA0B713E403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8AF4339D-7C11-417E-80AC-2FEDF187E3B6}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Functions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20BE7D28-9CA5-4B16-A7BC-88F3A80BF1C5}" type="parTrans" cxnId="{8DE8650D-B82B-4A48-8962-D17A357DBD5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536CE88F-70A6-4707-B366-BB9686D6D8B7}" type="sibTrans" cxnId="{8DE8650D-B82B-4A48-8962-D17A357DBD5E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4B40F819-05DB-48CE-B1D8-0663F86FB87A}">
      <dgm:prSet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Test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D8C98C66-FA9F-4F3B-B293-CA122E045564}" type="parTrans" cxnId="{5F5FB3E3-C365-4BCD-9676-E01DC557E2A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EAB399A2-1D28-4FB6-B655-CF0A90BFB597}" type="sibTrans" cxnId="{5F5FB3E3-C365-4BCD-9676-E01DC557E2AB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D1E661E5-559A-4861-952C-8F8571A9D9AB}">
      <dgm:prSet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Test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C01B0979-D825-4DF3-8670-0574A0369D34}" type="parTrans" cxnId="{59159F2A-1A25-407C-9097-2665F65B87F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80A5EF55-8649-4019-BB5E-63A2DEAA7928}" type="sibTrans" cxnId="{59159F2A-1A25-407C-9097-2665F65B87F1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968500E1-361F-4E55-9049-B53F4F56A831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Literature Study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ED73DB36-94EB-4308-821D-E825830F170A}" type="parTrans" cxnId="{A8458CF0-8F00-4BF3-B221-B95272CCDD8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8C185056-2AA1-4563-B48D-689B1F5F8B84}" type="sibTrans" cxnId="{A8458CF0-8F00-4BF3-B221-B95272CCDD8B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7FCFF4FE-D8DA-48F8-A5EC-DCCDB418668E}">
      <dgm:prSet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850" b="0" dirty="0" smtClean="0">
              <a:solidFill>
                <a:schemeClr val="tx1"/>
              </a:solidFill>
              <a:latin typeface="+mj-lt"/>
            </a:rPr>
            <a:t>SBC &amp; Arduino Mega</a:t>
          </a:r>
          <a:endParaRPr lang="en-US" sz="850" b="0" dirty="0">
            <a:solidFill>
              <a:schemeClr val="tx1"/>
            </a:solidFill>
            <a:latin typeface="+mj-lt"/>
          </a:endParaRPr>
        </a:p>
      </dgm:t>
    </dgm:pt>
    <dgm:pt modelId="{9326EDEC-5714-47FF-BDDC-54616F8A6536}" type="parTrans" cxnId="{15583E5D-827B-4498-B5D3-9BB40F738E8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9952EAAA-4DC2-49F0-BB5F-01A94A873FC4}" type="sibTrans" cxnId="{15583E5D-827B-4498-B5D3-9BB40F738E85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91FFA2A7-2700-4CC8-AAE7-F2C718FD4A82}">
      <dgm:prSet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Test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7C6C3D7F-B2EF-47D2-B8D4-1946C5CC0AD9}" type="parTrans" cxnId="{1579FFAD-33A6-4BF3-8465-ACAB521D664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2CA0B321-93D0-4F66-AB28-8A4D878716FB}" type="sibTrans" cxnId="{1579FFAD-33A6-4BF3-8465-ACAB521D6648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AA1E0FD5-F4AD-44D8-8EB4-79619117382B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Acquire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AEBA1473-7AD5-4594-A073-70B2A9BA2309}" type="parTrans" cxnId="{BD086231-9B19-4256-9F2F-3A56C543C4F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EC15CAEE-D9EE-457B-B2E7-04B29EB17494}" type="sibTrans" cxnId="{BD086231-9B19-4256-9F2F-3A56C543C4FE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5E1CDE60-CA2B-4281-94CF-0103E4BFEFBB}">
      <dgm:prSet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Test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24BC76DD-EF3B-453F-9F26-48062C16760C}" type="parTrans" cxnId="{380B9468-23F6-435E-8E5D-DC43D91CE4D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6193D368-0A22-4204-8324-689D4832258E}" type="sibTrans" cxnId="{380B9468-23F6-435E-8E5D-DC43D91CE4D5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3E5AC5B6-4370-479C-804C-47E065A62034}">
      <dgm:prSet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Test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9D9F03DA-6512-42EE-8F80-4FFBD5662DE7}" type="parTrans" cxnId="{374510BC-B432-45CB-BFFA-E599C10718B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820B1D97-F194-4C70-807E-B2B669D22193}" type="sibTrans" cxnId="{374510BC-B432-45CB-BFFA-E599C10718B2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44179559-02D2-451A-968D-EEFC56F84DCB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Acquire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6EDEEDBF-5519-4E2F-8781-F98BB753FD04}" type="parTrans" cxnId="{A613281F-D287-45A9-A869-E1F6AABF572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CF86060C-72F4-4C61-AE02-7A0EF19809ED}" type="sibTrans" cxnId="{A613281F-D287-45A9-A869-E1F6AABF572C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8A5C1D60-9243-4F63-B785-46431E05F7D9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Send Serial Commands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4E0D2B4E-F6AD-43A2-9E41-2295FEFDA3F4}" type="parTrans" cxnId="{D970F053-6CB0-4721-AAC3-88C06EE8FA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BD16FA26-95A8-4115-A67B-BE82D0E57880}" type="sibTrans" cxnId="{D970F053-6CB0-4721-AAC3-88C06EE8FABF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71FF2683-0CE2-405B-8F2C-2C4EDC746BEA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Test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1AC34061-688C-4A96-BC89-4303A202BD5C}" type="parTrans" cxnId="{0BC38A9B-6C30-4919-896C-4F05760F8A2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916C3B65-53C1-4351-814D-A45766DDD285}" type="sibTrans" cxnId="{0BC38A9B-6C30-4919-896C-4F05760F8A2C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00582A64-F581-4142-832D-6AB344C95BA4}">
      <dgm:prSet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SBC and Comm.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E0B7D2AF-60EC-4EFC-A50B-139A0FE0F3B9}" type="sibTrans" cxnId="{D683FD17-AB71-41AC-8746-59D46BDD5B02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E15285E6-94EB-4154-B4BA-E1F753E83608}" type="parTrans" cxnId="{D683FD17-AB71-41AC-8746-59D46BDD5B0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6AB61669-F359-4DF5-B16B-AC1F9DD6211E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900" b="0" dirty="0" smtClean="0">
              <a:solidFill>
                <a:schemeClr val="tx1"/>
              </a:solidFill>
              <a:latin typeface="+mj-lt"/>
            </a:rPr>
            <a:t>Define Serial Protocol</a:t>
          </a:r>
          <a:endParaRPr lang="en-US" sz="900" b="0" dirty="0">
            <a:solidFill>
              <a:schemeClr val="tx1"/>
            </a:solidFill>
            <a:latin typeface="+mj-lt"/>
          </a:endParaRPr>
        </a:p>
      </dgm:t>
    </dgm:pt>
    <dgm:pt modelId="{D30D4D9A-75A2-4209-AD7B-977EBB2ACB47}" type="parTrans" cxnId="{17F6F2DC-E041-4624-9772-428C4CF48B3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F63F8932-FF90-4187-B524-0195A726EEA4}" type="sibTrans" cxnId="{17F6F2DC-E041-4624-9772-428C4CF48B30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82043BDB-A7A1-4692-AAB5-43A3A097BBA3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Configure </a:t>
          </a:r>
          <a:r>
            <a:rPr lang="en-US" sz="1050" b="0" dirty="0" err="1" smtClean="0">
              <a:solidFill>
                <a:schemeClr val="tx1"/>
              </a:solidFill>
              <a:latin typeface="+mj-lt"/>
            </a:rPr>
            <a:t>XBees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F3BB04F2-5F20-47BB-9318-2FC2CCC4C4DC}" type="parTrans" cxnId="{0ACB25C7-65DA-4235-BFB7-1E9F1D97D0A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9941FD58-4DA0-4282-8EF6-8DDB87A09FDA}" type="sibTrans" cxnId="{0ACB25C7-65DA-4235-BFB7-1E9F1D97D0A9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6407109F-6CAA-47A6-80D9-29A0BE847896}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Test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9E443965-2E61-44C5-8D3E-2932A04F8E9F}" type="parTrans" cxnId="{BABDFCE4-C74E-4CA0-B75C-5D173189F7A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560EC945-9543-4EA2-A809-4404B36906AF}" type="sibTrans" cxnId="{BABDFCE4-C74E-4CA0-B75C-5D173189F7A8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2EB27F30-E9DD-4343-9A22-8E88AA6F6771}">
      <dgm:prSet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00" b="0" dirty="0" smtClean="0">
              <a:solidFill>
                <a:schemeClr val="tx1"/>
              </a:solidFill>
              <a:latin typeface="+mj-lt"/>
            </a:rPr>
            <a:t>MP &amp; Subsystems</a:t>
          </a:r>
          <a:endParaRPr lang="en-US" sz="1000" b="0" dirty="0">
            <a:solidFill>
              <a:schemeClr val="tx1"/>
            </a:solidFill>
            <a:latin typeface="+mj-lt"/>
          </a:endParaRPr>
        </a:p>
      </dgm:t>
    </dgm:pt>
    <dgm:pt modelId="{AA40A4D4-8D37-484F-95D2-B93A12F59F15}" type="parTrans" cxnId="{30E92757-B2AB-45EF-8AD0-1EBCAD15949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C0E800B6-65E3-4C92-862D-D5DCE5E6AD28}" type="sibTrans" cxnId="{30E92757-B2AB-45EF-8AD0-1EBCAD159491}">
      <dgm:prSet/>
      <dgm:spPr/>
      <dgm:t>
        <a:bodyPr/>
        <a:lstStyle/>
        <a:p>
          <a:endParaRPr lang="en-US" sz="1050" b="0">
            <a:solidFill>
              <a:schemeClr val="tx1"/>
            </a:solidFill>
            <a:latin typeface="+mj-lt"/>
          </a:endParaRPr>
        </a:p>
      </dgm:t>
    </dgm:pt>
    <dgm:pt modelId="{49DD3355-76AD-4089-B69C-35C6D748F980}">
      <dgm:prSet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50" b="0" dirty="0" smtClean="0">
              <a:solidFill>
                <a:schemeClr val="tx1"/>
              </a:solidFill>
              <a:latin typeface="+mj-lt"/>
            </a:rPr>
            <a:t>Validate</a:t>
          </a:r>
          <a:endParaRPr lang="en-US" sz="1050" b="0" dirty="0">
            <a:solidFill>
              <a:schemeClr val="tx1"/>
            </a:solidFill>
            <a:latin typeface="+mj-lt"/>
          </a:endParaRPr>
        </a:p>
      </dgm:t>
    </dgm:pt>
    <dgm:pt modelId="{BD95217D-742D-4314-8BD1-18D33735C860}" type="parTrans" cxnId="{F2997E78-F75A-4DBF-B50F-4ADB4512D51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b="0">
            <a:solidFill>
              <a:schemeClr val="tx1"/>
            </a:solidFill>
            <a:latin typeface="+mj-lt"/>
          </a:endParaRPr>
        </a:p>
      </dgm:t>
    </dgm:pt>
    <dgm:pt modelId="{9C080366-0E3B-4CFD-B276-DC122C8F8F64}" type="sibTrans" cxnId="{F2997E78-F75A-4DBF-B50F-4ADB4512D512}">
      <dgm:prSet/>
      <dgm:spPr/>
      <dgm:t>
        <a:bodyPr/>
        <a:lstStyle/>
        <a:p>
          <a:endParaRPr lang="en-US" b="0">
            <a:solidFill>
              <a:schemeClr val="tx1"/>
            </a:solidFill>
            <a:latin typeface="+mj-lt"/>
          </a:endParaRPr>
        </a:p>
      </dgm:t>
    </dgm:pt>
    <dgm:pt modelId="{5276E1B4-6B19-4EE1-92D6-1BF0F30F6959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900" dirty="0" smtClean="0">
              <a:solidFill>
                <a:schemeClr val="tx1"/>
              </a:solidFill>
              <a:latin typeface="+mj-lt"/>
            </a:rPr>
            <a:t>Interface Arduino w/Sensors</a:t>
          </a:r>
          <a:endParaRPr lang="en-US" sz="900" dirty="0">
            <a:solidFill>
              <a:schemeClr val="tx1"/>
            </a:solidFill>
            <a:latin typeface="+mj-lt"/>
          </a:endParaRPr>
        </a:p>
      </dgm:t>
    </dgm:pt>
    <dgm:pt modelId="{FE54B076-D1ED-49C8-B626-65A539E5EA23}" type="parTrans" cxnId="{C9F605F5-B267-44AE-8943-980D2B2C5E1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CAEE1CD2-FEFF-4347-8853-67C230DEF8F8}" type="sibTrans" cxnId="{C9F605F5-B267-44AE-8943-980D2B2C5E1E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C793A253-5E59-41C9-8516-B9AE46A8A94D}">
      <dgm:prSet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900" dirty="0" smtClean="0">
              <a:solidFill>
                <a:schemeClr val="tx1"/>
              </a:solidFill>
              <a:latin typeface="+mj-lt"/>
            </a:rPr>
            <a:t>Odroid XU4 w/Kinect</a:t>
          </a:r>
          <a:endParaRPr lang="en-US" sz="900" dirty="0">
            <a:solidFill>
              <a:schemeClr val="tx1"/>
            </a:solidFill>
            <a:latin typeface="+mj-lt"/>
          </a:endParaRPr>
        </a:p>
      </dgm:t>
    </dgm:pt>
    <dgm:pt modelId="{F91E7672-4E8B-4B77-B5FD-7AEF384824F1}" type="parTrans" cxnId="{59530C0F-794B-40A3-BD77-228695E739E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CB72D5C6-8B1F-4A94-8510-B223C2FF0F9C}" type="sibTrans" cxnId="{59530C0F-794B-40A3-BD77-228695E739E7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9F265760-6EF4-4160-B524-6BF9E413DF75}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950" dirty="0" smtClean="0">
              <a:solidFill>
                <a:schemeClr val="tx1"/>
              </a:solidFill>
              <a:latin typeface="+mj-lt"/>
            </a:rPr>
            <a:t> Emergency Node</a:t>
          </a:r>
          <a:endParaRPr lang="en-US" sz="950" dirty="0">
            <a:solidFill>
              <a:schemeClr val="tx1"/>
            </a:solidFill>
            <a:latin typeface="+mj-lt"/>
          </a:endParaRPr>
        </a:p>
      </dgm:t>
    </dgm:pt>
    <dgm:pt modelId="{263D2C97-8243-4C08-9220-B78194969803}" type="parTrans" cxnId="{80D70429-3242-465F-ABD5-ECC1A127EAA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1A45CC35-1AC2-4A81-A091-0D6F9A3AA72F}" type="sibTrans" cxnId="{80D70429-3242-465F-ABD5-ECC1A127EAA5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AF05374C-A17E-48E2-B789-ACF80152F4C4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900" dirty="0" smtClean="0">
              <a:solidFill>
                <a:schemeClr val="tx1"/>
              </a:solidFill>
              <a:latin typeface="+mj-lt"/>
            </a:rPr>
            <a:t>Kinect Obstacle Detection</a:t>
          </a:r>
          <a:endParaRPr lang="en-US" sz="900" dirty="0">
            <a:solidFill>
              <a:schemeClr val="tx1"/>
            </a:solidFill>
            <a:latin typeface="+mj-lt"/>
          </a:endParaRPr>
        </a:p>
      </dgm:t>
    </dgm:pt>
    <dgm:pt modelId="{AB20769E-9A74-4A1E-8CE4-8C77A095B854}" type="parTrans" cxnId="{EAF64F18-8D07-46AF-8A94-48A3A93241C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8FBF0B4D-977F-4710-90D6-66FE059E8BA4}" type="sibTrans" cxnId="{EAF64F18-8D07-46AF-8A94-48A3A93241C3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E27CEAF2-FB3F-4182-A3D7-0641C25ECCE4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j-lt"/>
            </a:rPr>
            <a:t>Project Management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427F877C-C824-4A4C-A9E8-6CD05127A1A6}" type="parTrans" cxnId="{EE5E10FB-FC37-494F-9AC4-04E9991AB64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CE4CB69A-C10F-449A-83D1-CCCD0FCEFF3C}" type="sibTrans" cxnId="{EE5E10FB-FC37-494F-9AC4-04E9991AB64C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3128E51F-69CA-4185-B116-78246B39484C}">
      <dgm:prSet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j-lt"/>
            </a:rPr>
            <a:t>Test 1D Locomotion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E266FC44-056C-4EFE-86CC-FCF1638064EE}" type="parTrans" cxnId="{0A0F3D33-D222-41DC-AE1F-991AE006074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6573D942-E8D2-40AE-8130-F5993EB86BB4}" type="sibTrans" cxnId="{0A0F3D33-D222-41DC-AE1F-991AE0060742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BFEEC013-3883-47FC-A6E2-3E997C2989EE}">
      <dgm:prSet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j-lt"/>
            </a:rPr>
            <a:t>Test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603FA06F-1F0A-4118-9AC4-73217CE31793}" type="parTrans" cxnId="{52210C9C-E869-4B76-9CE2-DE5CA2CB9BD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0AFCC721-7275-4714-9E7A-A4FF2BC88F69}" type="sibTrans" cxnId="{52210C9C-E869-4B76-9CE2-DE5CA2CB9BD1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44D22C00-86A2-4CAD-8353-667284DEA837}">
      <dgm:prSet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j-lt"/>
            </a:rPr>
            <a:t>Validate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36FF3914-0C4A-4FFA-BA76-63FD67B29BDB}" type="parTrans" cxnId="{37927359-748F-4996-8007-DA313276877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F19CBF6E-96D7-4580-B3FB-8574E474F6B5}" type="sibTrans" cxnId="{37927359-748F-4996-8007-DA3132768770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135E434B-24C3-46F8-ACA0-D43E1FCE09DD}" type="pres">
      <dgm:prSet presAssocID="{BADCF799-49FB-4099-B399-607A500152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E6A99C1-C5E1-41F6-A8EC-F111E2F85609}" type="pres">
      <dgm:prSet presAssocID="{195C5C9B-933A-475D-BA7E-2CBDE4A5FC5B}" presName="hierRoot1" presStyleCnt="0">
        <dgm:presLayoutVars>
          <dgm:hierBranch val="init"/>
        </dgm:presLayoutVars>
      </dgm:prSet>
      <dgm:spPr/>
    </dgm:pt>
    <dgm:pt modelId="{10D7FB31-9F87-40B8-BACB-52DCB52E8BA0}" type="pres">
      <dgm:prSet presAssocID="{195C5C9B-933A-475D-BA7E-2CBDE4A5FC5B}" presName="rootComposite1" presStyleCnt="0"/>
      <dgm:spPr/>
    </dgm:pt>
    <dgm:pt modelId="{BF97B45B-735D-49B7-8E18-20824EE14661}" type="pres">
      <dgm:prSet presAssocID="{195C5C9B-933A-475D-BA7E-2CBDE4A5FC5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2B9D3B-AB11-44EC-8958-8F9D9AEB9A4B}" type="pres">
      <dgm:prSet presAssocID="{195C5C9B-933A-475D-BA7E-2CBDE4A5FC5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009757A-9370-454F-A5DE-110DBA085BB5}" type="pres">
      <dgm:prSet presAssocID="{195C5C9B-933A-475D-BA7E-2CBDE4A5FC5B}" presName="hierChild2" presStyleCnt="0"/>
      <dgm:spPr/>
    </dgm:pt>
    <dgm:pt modelId="{FF180ED1-93F2-4C3D-B8FF-86868BD2B135}" type="pres">
      <dgm:prSet presAssocID="{18E91882-3259-48CB-AB28-65C487268B49}" presName="Name37" presStyleLbl="parChTrans1D2" presStyleIdx="0" presStyleCnt="6"/>
      <dgm:spPr/>
      <dgm:t>
        <a:bodyPr/>
        <a:lstStyle/>
        <a:p>
          <a:endParaRPr lang="en-US"/>
        </a:p>
      </dgm:t>
    </dgm:pt>
    <dgm:pt modelId="{0E817D0E-6570-4C45-8ABB-C2E10E10ABF5}" type="pres">
      <dgm:prSet presAssocID="{9309D0F7-80A8-4F35-A351-A32EC4CC4DBE}" presName="hierRoot2" presStyleCnt="0">
        <dgm:presLayoutVars>
          <dgm:hierBranch val="init"/>
        </dgm:presLayoutVars>
      </dgm:prSet>
      <dgm:spPr/>
    </dgm:pt>
    <dgm:pt modelId="{707D707F-1A9D-4E14-B347-5961CA5BB7BF}" type="pres">
      <dgm:prSet presAssocID="{9309D0F7-80A8-4F35-A351-A32EC4CC4DBE}" presName="rootComposite" presStyleCnt="0"/>
      <dgm:spPr/>
    </dgm:pt>
    <dgm:pt modelId="{DB32A175-25C0-4E91-B2AD-C9C5809727C9}" type="pres">
      <dgm:prSet presAssocID="{9309D0F7-80A8-4F35-A351-A32EC4CC4DBE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DAF32E-9AA1-42B0-B14E-CAA841539070}" type="pres">
      <dgm:prSet presAssocID="{9309D0F7-80A8-4F35-A351-A32EC4CC4DBE}" presName="rootConnector" presStyleLbl="node2" presStyleIdx="0" presStyleCnt="6"/>
      <dgm:spPr/>
      <dgm:t>
        <a:bodyPr/>
        <a:lstStyle/>
        <a:p>
          <a:endParaRPr lang="en-US"/>
        </a:p>
      </dgm:t>
    </dgm:pt>
    <dgm:pt modelId="{585A14D3-8EDA-45BA-BE70-530FC4922E01}" type="pres">
      <dgm:prSet presAssocID="{9309D0F7-80A8-4F35-A351-A32EC4CC4DBE}" presName="hierChild4" presStyleCnt="0"/>
      <dgm:spPr/>
    </dgm:pt>
    <dgm:pt modelId="{E947C8C0-A9D7-44D0-A0D9-CE290349FACA}" type="pres">
      <dgm:prSet presAssocID="{DC5B0A1B-6D33-4692-B37B-C98B407E18CC}" presName="Name37" presStyleLbl="parChTrans1D3" presStyleIdx="0" presStyleCnt="20"/>
      <dgm:spPr/>
      <dgm:t>
        <a:bodyPr/>
        <a:lstStyle/>
        <a:p>
          <a:endParaRPr lang="en-US"/>
        </a:p>
      </dgm:t>
    </dgm:pt>
    <dgm:pt modelId="{6747F9C8-F23C-4240-A667-8BD8B837BD8E}" type="pres">
      <dgm:prSet presAssocID="{ED3041DA-9589-45B3-A3BB-B6C9A7A5662B}" presName="hierRoot2" presStyleCnt="0">
        <dgm:presLayoutVars>
          <dgm:hierBranch val="init"/>
        </dgm:presLayoutVars>
      </dgm:prSet>
      <dgm:spPr/>
    </dgm:pt>
    <dgm:pt modelId="{F3E943E4-4093-49EC-BDE5-81C930F86174}" type="pres">
      <dgm:prSet presAssocID="{ED3041DA-9589-45B3-A3BB-B6C9A7A5662B}" presName="rootComposite" presStyleCnt="0"/>
      <dgm:spPr/>
    </dgm:pt>
    <dgm:pt modelId="{C0486556-CF69-498F-A879-FE779A99771D}" type="pres">
      <dgm:prSet presAssocID="{ED3041DA-9589-45B3-A3BB-B6C9A7A5662B}" presName="rootText" presStyleLbl="node3" presStyleIdx="0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0FAF43-6F8A-44D6-A297-C76707F7440B}" type="pres">
      <dgm:prSet presAssocID="{ED3041DA-9589-45B3-A3BB-B6C9A7A5662B}" presName="rootConnector" presStyleLbl="node3" presStyleIdx="0" presStyleCnt="20"/>
      <dgm:spPr/>
      <dgm:t>
        <a:bodyPr/>
        <a:lstStyle/>
        <a:p>
          <a:endParaRPr lang="en-US"/>
        </a:p>
      </dgm:t>
    </dgm:pt>
    <dgm:pt modelId="{77ABFCA8-2864-4590-BDDF-F651FB1E9995}" type="pres">
      <dgm:prSet presAssocID="{ED3041DA-9589-45B3-A3BB-B6C9A7A5662B}" presName="hierChild4" presStyleCnt="0"/>
      <dgm:spPr/>
    </dgm:pt>
    <dgm:pt modelId="{C91C85DC-D409-40F1-94EA-14E7802FA800}" type="pres">
      <dgm:prSet presAssocID="{ED3041DA-9589-45B3-A3BB-B6C9A7A5662B}" presName="hierChild5" presStyleCnt="0"/>
      <dgm:spPr/>
    </dgm:pt>
    <dgm:pt modelId="{F3BCAAF9-C7D9-4E30-9387-790085AF65E8}" type="pres">
      <dgm:prSet presAssocID="{1ED2F69C-F72D-4109-9C06-C230EA795291}" presName="Name37" presStyleLbl="parChTrans1D3" presStyleIdx="1" presStyleCnt="20"/>
      <dgm:spPr/>
      <dgm:t>
        <a:bodyPr/>
        <a:lstStyle/>
        <a:p>
          <a:endParaRPr lang="en-US"/>
        </a:p>
      </dgm:t>
    </dgm:pt>
    <dgm:pt modelId="{957088E0-09CC-4B12-8006-C839CB61D939}" type="pres">
      <dgm:prSet presAssocID="{AD4770FE-FA8D-4579-A590-B533D725D87F}" presName="hierRoot2" presStyleCnt="0">
        <dgm:presLayoutVars>
          <dgm:hierBranch val="init"/>
        </dgm:presLayoutVars>
      </dgm:prSet>
      <dgm:spPr/>
    </dgm:pt>
    <dgm:pt modelId="{A89E20F5-0B9D-48AC-949F-E695A41ECAE0}" type="pres">
      <dgm:prSet presAssocID="{AD4770FE-FA8D-4579-A590-B533D725D87F}" presName="rootComposite" presStyleCnt="0"/>
      <dgm:spPr/>
    </dgm:pt>
    <dgm:pt modelId="{9C739E84-F8F2-4128-B6DE-DCE728596356}" type="pres">
      <dgm:prSet presAssocID="{AD4770FE-FA8D-4579-A590-B533D725D87F}" presName="rootText" presStyleLbl="node3" presStyleIdx="1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BB3ED4-2BC4-44F5-8CE2-C61E08808B52}" type="pres">
      <dgm:prSet presAssocID="{AD4770FE-FA8D-4579-A590-B533D725D87F}" presName="rootConnector" presStyleLbl="node3" presStyleIdx="1" presStyleCnt="20"/>
      <dgm:spPr/>
      <dgm:t>
        <a:bodyPr/>
        <a:lstStyle/>
        <a:p>
          <a:endParaRPr lang="en-US"/>
        </a:p>
      </dgm:t>
    </dgm:pt>
    <dgm:pt modelId="{1214AA6D-0524-417C-AB28-6C5EE906A877}" type="pres">
      <dgm:prSet presAssocID="{AD4770FE-FA8D-4579-A590-B533D725D87F}" presName="hierChild4" presStyleCnt="0"/>
      <dgm:spPr/>
    </dgm:pt>
    <dgm:pt modelId="{97F21767-741D-49F1-B79F-B66F314BE79F}" type="pres">
      <dgm:prSet presAssocID="{AD4770FE-FA8D-4579-A590-B533D725D87F}" presName="hierChild5" presStyleCnt="0"/>
      <dgm:spPr/>
    </dgm:pt>
    <dgm:pt modelId="{A32EFD6D-DF78-4233-8E88-093B4E3BC57E}" type="pres">
      <dgm:prSet presAssocID="{46CE1CDF-EE12-4F01-BE33-428EC9923805}" presName="Name37" presStyleLbl="parChTrans1D3" presStyleIdx="2" presStyleCnt="20"/>
      <dgm:spPr/>
      <dgm:t>
        <a:bodyPr/>
        <a:lstStyle/>
        <a:p>
          <a:endParaRPr lang="en-US"/>
        </a:p>
      </dgm:t>
    </dgm:pt>
    <dgm:pt modelId="{3D402582-0432-4FFF-A94B-A03BF78E18A6}" type="pres">
      <dgm:prSet presAssocID="{ADD22E41-8388-4386-B19B-A70D1D37E4AA}" presName="hierRoot2" presStyleCnt="0">
        <dgm:presLayoutVars>
          <dgm:hierBranch val="init"/>
        </dgm:presLayoutVars>
      </dgm:prSet>
      <dgm:spPr/>
    </dgm:pt>
    <dgm:pt modelId="{5CD322DC-D26D-4720-B66C-322B4E5FE426}" type="pres">
      <dgm:prSet presAssocID="{ADD22E41-8388-4386-B19B-A70D1D37E4AA}" presName="rootComposite" presStyleCnt="0"/>
      <dgm:spPr/>
    </dgm:pt>
    <dgm:pt modelId="{95383E98-67E2-435B-A171-82E31070B5A3}" type="pres">
      <dgm:prSet presAssocID="{ADD22E41-8388-4386-B19B-A70D1D37E4AA}" presName="rootText" presStyleLbl="node3" presStyleIdx="2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E94B29-338C-4637-A6BB-FDB536E7FDED}" type="pres">
      <dgm:prSet presAssocID="{ADD22E41-8388-4386-B19B-A70D1D37E4AA}" presName="rootConnector" presStyleLbl="node3" presStyleIdx="2" presStyleCnt="20"/>
      <dgm:spPr/>
      <dgm:t>
        <a:bodyPr/>
        <a:lstStyle/>
        <a:p>
          <a:endParaRPr lang="en-US"/>
        </a:p>
      </dgm:t>
    </dgm:pt>
    <dgm:pt modelId="{1ADD95C1-0616-473F-8D1C-7CB69F8EC181}" type="pres">
      <dgm:prSet presAssocID="{ADD22E41-8388-4386-B19B-A70D1D37E4AA}" presName="hierChild4" presStyleCnt="0"/>
      <dgm:spPr/>
    </dgm:pt>
    <dgm:pt modelId="{5E0F11B6-ADC5-4504-A94A-3A5E572F8F1F}" type="pres">
      <dgm:prSet presAssocID="{ADD22E41-8388-4386-B19B-A70D1D37E4AA}" presName="hierChild5" presStyleCnt="0"/>
      <dgm:spPr/>
    </dgm:pt>
    <dgm:pt modelId="{C4DBCCA9-1643-488D-8A1A-639E6D16E876}" type="pres">
      <dgm:prSet presAssocID="{ECD826C5-3690-4516-8119-CE6D09A4F8AE}" presName="Name37" presStyleLbl="parChTrans1D3" presStyleIdx="3" presStyleCnt="20"/>
      <dgm:spPr/>
      <dgm:t>
        <a:bodyPr/>
        <a:lstStyle/>
        <a:p>
          <a:endParaRPr lang="en-US"/>
        </a:p>
      </dgm:t>
    </dgm:pt>
    <dgm:pt modelId="{4F32934A-D445-4B77-89BC-5F7D01C41296}" type="pres">
      <dgm:prSet presAssocID="{724694B1-3F3F-4953-87D8-4BFDD4815949}" presName="hierRoot2" presStyleCnt="0">
        <dgm:presLayoutVars>
          <dgm:hierBranch val="init"/>
        </dgm:presLayoutVars>
      </dgm:prSet>
      <dgm:spPr/>
    </dgm:pt>
    <dgm:pt modelId="{56B73049-CE96-442C-A009-3F51CDBF3B1C}" type="pres">
      <dgm:prSet presAssocID="{724694B1-3F3F-4953-87D8-4BFDD4815949}" presName="rootComposite" presStyleCnt="0"/>
      <dgm:spPr/>
    </dgm:pt>
    <dgm:pt modelId="{E2041272-D69C-4149-A0F9-365CC6877395}" type="pres">
      <dgm:prSet presAssocID="{724694B1-3F3F-4953-87D8-4BFDD4815949}" presName="rootText" presStyleLbl="node3" presStyleIdx="3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36DA82-F57C-4435-968F-BE5888825B9E}" type="pres">
      <dgm:prSet presAssocID="{724694B1-3F3F-4953-87D8-4BFDD4815949}" presName="rootConnector" presStyleLbl="node3" presStyleIdx="3" presStyleCnt="20"/>
      <dgm:spPr/>
      <dgm:t>
        <a:bodyPr/>
        <a:lstStyle/>
        <a:p>
          <a:endParaRPr lang="en-US"/>
        </a:p>
      </dgm:t>
    </dgm:pt>
    <dgm:pt modelId="{3ADFE394-1E12-416F-B87C-B2AED34018C9}" type="pres">
      <dgm:prSet presAssocID="{724694B1-3F3F-4953-87D8-4BFDD4815949}" presName="hierChild4" presStyleCnt="0"/>
      <dgm:spPr/>
    </dgm:pt>
    <dgm:pt modelId="{7086AF97-BA77-4E4B-8F63-1EE7B22A41A8}" type="pres">
      <dgm:prSet presAssocID="{724694B1-3F3F-4953-87D8-4BFDD4815949}" presName="hierChild5" presStyleCnt="0"/>
      <dgm:spPr/>
    </dgm:pt>
    <dgm:pt modelId="{389DEA34-562D-4919-9021-96A975738AB7}" type="pres">
      <dgm:prSet presAssocID="{E266FC44-056C-4EFE-86CC-FCF1638064EE}" presName="Name37" presStyleLbl="parChTrans1D3" presStyleIdx="4" presStyleCnt="20"/>
      <dgm:spPr/>
      <dgm:t>
        <a:bodyPr/>
        <a:lstStyle/>
        <a:p>
          <a:endParaRPr lang="en-US"/>
        </a:p>
      </dgm:t>
    </dgm:pt>
    <dgm:pt modelId="{31020C36-1E63-4930-8144-58F3FE7C2112}" type="pres">
      <dgm:prSet presAssocID="{3128E51F-69CA-4185-B116-78246B39484C}" presName="hierRoot2" presStyleCnt="0">
        <dgm:presLayoutVars>
          <dgm:hierBranch val="init"/>
        </dgm:presLayoutVars>
      </dgm:prSet>
      <dgm:spPr/>
    </dgm:pt>
    <dgm:pt modelId="{273C0F55-4098-4A65-BE05-5DF4F38A7B48}" type="pres">
      <dgm:prSet presAssocID="{3128E51F-69CA-4185-B116-78246B39484C}" presName="rootComposite" presStyleCnt="0"/>
      <dgm:spPr/>
    </dgm:pt>
    <dgm:pt modelId="{E002A6C0-7E7E-4984-A31E-D340038B4FF3}" type="pres">
      <dgm:prSet presAssocID="{3128E51F-69CA-4185-B116-78246B39484C}" presName="rootText" presStyleLbl="node3" presStyleIdx="4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68869A-932B-4AD1-B1AD-B0D07935E50E}" type="pres">
      <dgm:prSet presAssocID="{3128E51F-69CA-4185-B116-78246B39484C}" presName="rootConnector" presStyleLbl="node3" presStyleIdx="4" presStyleCnt="20"/>
      <dgm:spPr/>
      <dgm:t>
        <a:bodyPr/>
        <a:lstStyle/>
        <a:p>
          <a:endParaRPr lang="en-US"/>
        </a:p>
      </dgm:t>
    </dgm:pt>
    <dgm:pt modelId="{063A73CD-3F07-475A-A678-E9033BE7032D}" type="pres">
      <dgm:prSet presAssocID="{3128E51F-69CA-4185-B116-78246B39484C}" presName="hierChild4" presStyleCnt="0"/>
      <dgm:spPr/>
    </dgm:pt>
    <dgm:pt modelId="{245F6CFF-79A1-4D44-8678-8C5A623F1A21}" type="pres">
      <dgm:prSet presAssocID="{3128E51F-69CA-4185-B116-78246B39484C}" presName="hierChild5" presStyleCnt="0"/>
      <dgm:spPr/>
    </dgm:pt>
    <dgm:pt modelId="{11DBFCF8-EFFF-4F84-A1CB-847BD6DCA99C}" type="pres">
      <dgm:prSet presAssocID="{603FA06F-1F0A-4118-9AC4-73217CE31793}" presName="Name37" presStyleLbl="parChTrans1D3" presStyleIdx="5" presStyleCnt="20"/>
      <dgm:spPr/>
      <dgm:t>
        <a:bodyPr/>
        <a:lstStyle/>
        <a:p>
          <a:endParaRPr lang="en-US"/>
        </a:p>
      </dgm:t>
    </dgm:pt>
    <dgm:pt modelId="{A3758DF2-7315-43FA-9C4A-851DC6152522}" type="pres">
      <dgm:prSet presAssocID="{BFEEC013-3883-47FC-A6E2-3E997C2989EE}" presName="hierRoot2" presStyleCnt="0">
        <dgm:presLayoutVars>
          <dgm:hierBranch val="init"/>
        </dgm:presLayoutVars>
      </dgm:prSet>
      <dgm:spPr/>
    </dgm:pt>
    <dgm:pt modelId="{EA0A719B-CD55-45AE-A7FE-577F0A9D2699}" type="pres">
      <dgm:prSet presAssocID="{BFEEC013-3883-47FC-A6E2-3E997C2989EE}" presName="rootComposite" presStyleCnt="0"/>
      <dgm:spPr/>
    </dgm:pt>
    <dgm:pt modelId="{0D308AE0-4D10-42DE-AD9A-05A3E131622F}" type="pres">
      <dgm:prSet presAssocID="{BFEEC013-3883-47FC-A6E2-3E997C2989EE}" presName="rootText" presStyleLbl="node3" presStyleIdx="5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3D17E2-AD51-4B95-A22F-577D8DAA4C65}" type="pres">
      <dgm:prSet presAssocID="{BFEEC013-3883-47FC-A6E2-3E997C2989EE}" presName="rootConnector" presStyleLbl="node3" presStyleIdx="5" presStyleCnt="20"/>
      <dgm:spPr/>
      <dgm:t>
        <a:bodyPr/>
        <a:lstStyle/>
        <a:p>
          <a:endParaRPr lang="en-US"/>
        </a:p>
      </dgm:t>
    </dgm:pt>
    <dgm:pt modelId="{3943C4F5-A3E4-47D4-AF48-24B2A36353FF}" type="pres">
      <dgm:prSet presAssocID="{BFEEC013-3883-47FC-A6E2-3E997C2989EE}" presName="hierChild4" presStyleCnt="0"/>
      <dgm:spPr/>
    </dgm:pt>
    <dgm:pt modelId="{F1E18F08-0171-4E39-BB1B-3FCEF174C16F}" type="pres">
      <dgm:prSet presAssocID="{BFEEC013-3883-47FC-A6E2-3E997C2989EE}" presName="hierChild5" presStyleCnt="0"/>
      <dgm:spPr/>
    </dgm:pt>
    <dgm:pt modelId="{A7563B81-A810-44CD-9CE0-6B3EE9EBF829}" type="pres">
      <dgm:prSet presAssocID="{36FF3914-0C4A-4FFA-BA76-63FD67B29BDB}" presName="Name37" presStyleLbl="parChTrans1D3" presStyleIdx="6" presStyleCnt="20"/>
      <dgm:spPr/>
      <dgm:t>
        <a:bodyPr/>
        <a:lstStyle/>
        <a:p>
          <a:endParaRPr lang="en-US"/>
        </a:p>
      </dgm:t>
    </dgm:pt>
    <dgm:pt modelId="{046BC7C3-BA55-45E4-944D-D205E0236D45}" type="pres">
      <dgm:prSet presAssocID="{44D22C00-86A2-4CAD-8353-667284DEA837}" presName="hierRoot2" presStyleCnt="0">
        <dgm:presLayoutVars>
          <dgm:hierBranch val="init"/>
        </dgm:presLayoutVars>
      </dgm:prSet>
      <dgm:spPr/>
    </dgm:pt>
    <dgm:pt modelId="{57245BEE-144C-4531-83F0-30E485B9CCB0}" type="pres">
      <dgm:prSet presAssocID="{44D22C00-86A2-4CAD-8353-667284DEA837}" presName="rootComposite" presStyleCnt="0"/>
      <dgm:spPr/>
    </dgm:pt>
    <dgm:pt modelId="{9F2156A9-A6D1-4B2B-AEAE-009FE3828369}" type="pres">
      <dgm:prSet presAssocID="{44D22C00-86A2-4CAD-8353-667284DEA837}" presName="rootText" presStyleLbl="node3" presStyleIdx="6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A86106-1177-45F3-96E9-BDA3D71F11B5}" type="pres">
      <dgm:prSet presAssocID="{44D22C00-86A2-4CAD-8353-667284DEA837}" presName="rootConnector" presStyleLbl="node3" presStyleIdx="6" presStyleCnt="20"/>
      <dgm:spPr/>
      <dgm:t>
        <a:bodyPr/>
        <a:lstStyle/>
        <a:p>
          <a:endParaRPr lang="en-US"/>
        </a:p>
      </dgm:t>
    </dgm:pt>
    <dgm:pt modelId="{0308F4F4-C7D8-4972-8A82-1A011C4B2191}" type="pres">
      <dgm:prSet presAssocID="{44D22C00-86A2-4CAD-8353-667284DEA837}" presName="hierChild4" presStyleCnt="0"/>
      <dgm:spPr/>
    </dgm:pt>
    <dgm:pt modelId="{55E89E8D-746F-4542-8736-8A0EBC4A59A2}" type="pres">
      <dgm:prSet presAssocID="{44D22C00-86A2-4CAD-8353-667284DEA837}" presName="hierChild5" presStyleCnt="0"/>
      <dgm:spPr/>
    </dgm:pt>
    <dgm:pt modelId="{912BDE8A-743D-47B5-9D2B-90B4ADD4C9FC}" type="pres">
      <dgm:prSet presAssocID="{9309D0F7-80A8-4F35-A351-A32EC4CC4DBE}" presName="hierChild5" presStyleCnt="0"/>
      <dgm:spPr/>
    </dgm:pt>
    <dgm:pt modelId="{D8989E5D-08B5-4B18-86B4-6C185884296F}" type="pres">
      <dgm:prSet presAssocID="{42261970-4B79-46FE-A908-444F287C0053}" presName="Name37" presStyleLbl="parChTrans1D2" presStyleIdx="1" presStyleCnt="6"/>
      <dgm:spPr/>
      <dgm:t>
        <a:bodyPr/>
        <a:lstStyle/>
        <a:p>
          <a:endParaRPr lang="en-US"/>
        </a:p>
      </dgm:t>
    </dgm:pt>
    <dgm:pt modelId="{D707482C-A1D1-4437-AFF0-1FD8CCF18B2A}" type="pres">
      <dgm:prSet presAssocID="{F4AF6B50-8164-4805-BD6F-AF4421A39019}" presName="hierRoot2" presStyleCnt="0">
        <dgm:presLayoutVars>
          <dgm:hierBranch val="init"/>
        </dgm:presLayoutVars>
      </dgm:prSet>
      <dgm:spPr/>
    </dgm:pt>
    <dgm:pt modelId="{842BBDEF-26D0-47A0-973B-3548FA30FCF3}" type="pres">
      <dgm:prSet presAssocID="{F4AF6B50-8164-4805-BD6F-AF4421A39019}" presName="rootComposite" presStyleCnt="0"/>
      <dgm:spPr/>
    </dgm:pt>
    <dgm:pt modelId="{ACD36BCE-EA17-4248-AF5C-600ABFB7F8A1}" type="pres">
      <dgm:prSet presAssocID="{F4AF6B50-8164-4805-BD6F-AF4421A39019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563DA4-8D35-4A72-BB0B-2C3E68BE2ED3}" type="pres">
      <dgm:prSet presAssocID="{F4AF6B50-8164-4805-BD6F-AF4421A39019}" presName="rootConnector" presStyleLbl="node2" presStyleIdx="1" presStyleCnt="6"/>
      <dgm:spPr/>
      <dgm:t>
        <a:bodyPr/>
        <a:lstStyle/>
        <a:p>
          <a:endParaRPr lang="en-US"/>
        </a:p>
      </dgm:t>
    </dgm:pt>
    <dgm:pt modelId="{AE5A82A4-3A70-403B-A809-235E392A7940}" type="pres">
      <dgm:prSet presAssocID="{F4AF6B50-8164-4805-BD6F-AF4421A39019}" presName="hierChild4" presStyleCnt="0"/>
      <dgm:spPr/>
    </dgm:pt>
    <dgm:pt modelId="{EC7F9727-D9F3-4D97-8C21-E416AD7544A7}" type="pres">
      <dgm:prSet presAssocID="{EF8FCC43-0069-4247-B954-2CF4F3934665}" presName="Name37" presStyleLbl="parChTrans1D3" presStyleIdx="7" presStyleCnt="20"/>
      <dgm:spPr/>
      <dgm:t>
        <a:bodyPr/>
        <a:lstStyle/>
        <a:p>
          <a:endParaRPr lang="en-US"/>
        </a:p>
      </dgm:t>
    </dgm:pt>
    <dgm:pt modelId="{441F6733-8A9A-4070-990B-E7BC5057EBAA}" type="pres">
      <dgm:prSet presAssocID="{510AEEA6-1557-4A68-8D3F-A085BE1C7ED5}" presName="hierRoot2" presStyleCnt="0">
        <dgm:presLayoutVars>
          <dgm:hierBranch val="init"/>
        </dgm:presLayoutVars>
      </dgm:prSet>
      <dgm:spPr/>
    </dgm:pt>
    <dgm:pt modelId="{4D845EEC-CEDC-4E07-A13E-2EB432D93C4F}" type="pres">
      <dgm:prSet presAssocID="{510AEEA6-1557-4A68-8D3F-A085BE1C7ED5}" presName="rootComposite" presStyleCnt="0"/>
      <dgm:spPr/>
    </dgm:pt>
    <dgm:pt modelId="{3347BE4A-B2D3-4313-A129-06B07DB003C9}" type="pres">
      <dgm:prSet presAssocID="{510AEEA6-1557-4A68-8D3F-A085BE1C7ED5}" presName="rootText" presStyleLbl="node3" presStyleIdx="7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6ECE55-0BD2-43BB-B76B-64409E1B2FBE}" type="pres">
      <dgm:prSet presAssocID="{510AEEA6-1557-4A68-8D3F-A085BE1C7ED5}" presName="rootConnector" presStyleLbl="node3" presStyleIdx="7" presStyleCnt="20"/>
      <dgm:spPr/>
      <dgm:t>
        <a:bodyPr/>
        <a:lstStyle/>
        <a:p>
          <a:endParaRPr lang="en-US"/>
        </a:p>
      </dgm:t>
    </dgm:pt>
    <dgm:pt modelId="{9C742FA9-1B80-4BFF-85EA-CA0E4262C753}" type="pres">
      <dgm:prSet presAssocID="{510AEEA6-1557-4A68-8D3F-A085BE1C7ED5}" presName="hierChild4" presStyleCnt="0"/>
      <dgm:spPr/>
    </dgm:pt>
    <dgm:pt modelId="{CCCEA915-BBA9-4AAD-931A-C5BBD955FE4A}" type="pres">
      <dgm:prSet presAssocID="{510AEEA6-1557-4A68-8D3F-A085BE1C7ED5}" presName="hierChild5" presStyleCnt="0"/>
      <dgm:spPr/>
    </dgm:pt>
    <dgm:pt modelId="{4A57CF5D-1A84-4637-88CF-D27CDA452443}" type="pres">
      <dgm:prSet presAssocID="{EA650E9A-EB24-4DEF-AFCC-AB6FD20216C3}" presName="Name37" presStyleLbl="parChTrans1D3" presStyleIdx="8" presStyleCnt="20"/>
      <dgm:spPr/>
      <dgm:t>
        <a:bodyPr/>
        <a:lstStyle/>
        <a:p>
          <a:endParaRPr lang="en-US"/>
        </a:p>
      </dgm:t>
    </dgm:pt>
    <dgm:pt modelId="{A2264511-67FD-4451-B4E4-0CC41A4982B4}" type="pres">
      <dgm:prSet presAssocID="{D4276B52-1E76-4048-B92B-B56FF6A9AE4A}" presName="hierRoot2" presStyleCnt="0">
        <dgm:presLayoutVars>
          <dgm:hierBranch val="init"/>
        </dgm:presLayoutVars>
      </dgm:prSet>
      <dgm:spPr/>
    </dgm:pt>
    <dgm:pt modelId="{1B361991-CE25-475E-80BB-A79191406C55}" type="pres">
      <dgm:prSet presAssocID="{D4276B52-1E76-4048-B92B-B56FF6A9AE4A}" presName="rootComposite" presStyleCnt="0"/>
      <dgm:spPr/>
    </dgm:pt>
    <dgm:pt modelId="{D93E8E1C-0064-4DDB-8922-88DAA111DAFA}" type="pres">
      <dgm:prSet presAssocID="{D4276B52-1E76-4048-B92B-B56FF6A9AE4A}" presName="rootText" presStyleLbl="node3" presStyleIdx="8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A86324-A936-463A-AEFD-C26D964030F6}" type="pres">
      <dgm:prSet presAssocID="{D4276B52-1E76-4048-B92B-B56FF6A9AE4A}" presName="rootConnector" presStyleLbl="node3" presStyleIdx="8" presStyleCnt="20"/>
      <dgm:spPr/>
      <dgm:t>
        <a:bodyPr/>
        <a:lstStyle/>
        <a:p>
          <a:endParaRPr lang="en-US"/>
        </a:p>
      </dgm:t>
    </dgm:pt>
    <dgm:pt modelId="{B6540795-CD2C-4E5B-BE88-5D0E23685CDD}" type="pres">
      <dgm:prSet presAssocID="{D4276B52-1E76-4048-B92B-B56FF6A9AE4A}" presName="hierChild4" presStyleCnt="0"/>
      <dgm:spPr/>
    </dgm:pt>
    <dgm:pt modelId="{A51A8F13-49FC-4FAA-AB24-D839D803E7B2}" type="pres">
      <dgm:prSet presAssocID="{6EDEEDBF-5519-4E2F-8781-F98BB753FD04}" presName="Name37" presStyleLbl="parChTrans1D4" presStyleIdx="0" presStyleCnt="19"/>
      <dgm:spPr/>
      <dgm:t>
        <a:bodyPr/>
        <a:lstStyle/>
        <a:p>
          <a:endParaRPr lang="en-US"/>
        </a:p>
      </dgm:t>
    </dgm:pt>
    <dgm:pt modelId="{5674E091-55B3-45F8-A262-1A27CB570CE6}" type="pres">
      <dgm:prSet presAssocID="{44179559-02D2-451A-968D-EEFC56F84DCB}" presName="hierRoot2" presStyleCnt="0">
        <dgm:presLayoutVars>
          <dgm:hierBranch val="init"/>
        </dgm:presLayoutVars>
      </dgm:prSet>
      <dgm:spPr/>
    </dgm:pt>
    <dgm:pt modelId="{5241A44F-71F8-48FA-BAF3-4AA2ACED8E3F}" type="pres">
      <dgm:prSet presAssocID="{44179559-02D2-451A-968D-EEFC56F84DCB}" presName="rootComposite" presStyleCnt="0"/>
      <dgm:spPr/>
    </dgm:pt>
    <dgm:pt modelId="{9F1D885F-B5A9-47A4-B19D-943797AA9060}" type="pres">
      <dgm:prSet presAssocID="{44179559-02D2-451A-968D-EEFC56F84DCB}" presName="rootText" presStyleLbl="node4" presStyleIdx="0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6B0231-9B50-4E3D-BDFD-E47089FF8E3E}" type="pres">
      <dgm:prSet presAssocID="{44179559-02D2-451A-968D-EEFC56F84DCB}" presName="rootConnector" presStyleLbl="node4" presStyleIdx="0" presStyleCnt="19"/>
      <dgm:spPr/>
      <dgm:t>
        <a:bodyPr/>
        <a:lstStyle/>
        <a:p>
          <a:endParaRPr lang="en-US"/>
        </a:p>
      </dgm:t>
    </dgm:pt>
    <dgm:pt modelId="{A99AD3A5-E6D7-4496-8E81-1FCE30DF818B}" type="pres">
      <dgm:prSet presAssocID="{44179559-02D2-451A-968D-EEFC56F84DCB}" presName="hierChild4" presStyleCnt="0"/>
      <dgm:spPr/>
    </dgm:pt>
    <dgm:pt modelId="{D7921EB7-934F-4BC8-A35C-A6114309C836}" type="pres">
      <dgm:prSet presAssocID="{44179559-02D2-451A-968D-EEFC56F84DCB}" presName="hierChild5" presStyleCnt="0"/>
      <dgm:spPr/>
    </dgm:pt>
    <dgm:pt modelId="{EA642E5A-E68E-4AFC-B388-93CBB65EAE48}" type="pres">
      <dgm:prSet presAssocID="{4E0D2B4E-F6AD-43A2-9E41-2295FEFDA3F4}" presName="Name37" presStyleLbl="parChTrans1D4" presStyleIdx="1" presStyleCnt="19"/>
      <dgm:spPr/>
      <dgm:t>
        <a:bodyPr/>
        <a:lstStyle/>
        <a:p>
          <a:endParaRPr lang="en-US"/>
        </a:p>
      </dgm:t>
    </dgm:pt>
    <dgm:pt modelId="{80B6AB5E-09D9-4570-8BA8-C0ABC524C848}" type="pres">
      <dgm:prSet presAssocID="{8A5C1D60-9243-4F63-B785-46431E05F7D9}" presName="hierRoot2" presStyleCnt="0">
        <dgm:presLayoutVars>
          <dgm:hierBranch val="init"/>
        </dgm:presLayoutVars>
      </dgm:prSet>
      <dgm:spPr/>
    </dgm:pt>
    <dgm:pt modelId="{0778DFAC-B041-4AD9-99DE-F14CBBEC4CA1}" type="pres">
      <dgm:prSet presAssocID="{8A5C1D60-9243-4F63-B785-46431E05F7D9}" presName="rootComposite" presStyleCnt="0"/>
      <dgm:spPr/>
    </dgm:pt>
    <dgm:pt modelId="{7C2BE376-F400-4030-A1EF-AE3972429D97}" type="pres">
      <dgm:prSet presAssocID="{8A5C1D60-9243-4F63-B785-46431E05F7D9}" presName="rootText" presStyleLbl="node4" presStyleIdx="1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9FCE2B-2073-433D-AFD1-5DD71D219B82}" type="pres">
      <dgm:prSet presAssocID="{8A5C1D60-9243-4F63-B785-46431E05F7D9}" presName="rootConnector" presStyleLbl="node4" presStyleIdx="1" presStyleCnt="19"/>
      <dgm:spPr/>
      <dgm:t>
        <a:bodyPr/>
        <a:lstStyle/>
        <a:p>
          <a:endParaRPr lang="en-US"/>
        </a:p>
      </dgm:t>
    </dgm:pt>
    <dgm:pt modelId="{239B00F8-AD0C-4E4F-B785-033CBDA2165E}" type="pres">
      <dgm:prSet presAssocID="{8A5C1D60-9243-4F63-B785-46431E05F7D9}" presName="hierChild4" presStyleCnt="0"/>
      <dgm:spPr/>
    </dgm:pt>
    <dgm:pt modelId="{9EE99774-4F3C-4CC0-88C9-47FCD1D6E36C}" type="pres">
      <dgm:prSet presAssocID="{8A5C1D60-9243-4F63-B785-46431E05F7D9}" presName="hierChild5" presStyleCnt="0"/>
      <dgm:spPr/>
    </dgm:pt>
    <dgm:pt modelId="{3CBCE8E3-A65B-47FE-A488-6E0CD3A20DC8}" type="pres">
      <dgm:prSet presAssocID="{1AC34061-688C-4A96-BC89-4303A202BD5C}" presName="Name37" presStyleLbl="parChTrans1D4" presStyleIdx="2" presStyleCnt="19"/>
      <dgm:spPr/>
      <dgm:t>
        <a:bodyPr/>
        <a:lstStyle/>
        <a:p>
          <a:endParaRPr lang="en-US"/>
        </a:p>
      </dgm:t>
    </dgm:pt>
    <dgm:pt modelId="{56579A06-395D-4583-9BA2-A2253DE86CE0}" type="pres">
      <dgm:prSet presAssocID="{71FF2683-0CE2-405B-8F2C-2C4EDC746BEA}" presName="hierRoot2" presStyleCnt="0">
        <dgm:presLayoutVars>
          <dgm:hierBranch val="init"/>
        </dgm:presLayoutVars>
      </dgm:prSet>
      <dgm:spPr/>
    </dgm:pt>
    <dgm:pt modelId="{7057E2AD-A369-4581-A460-2A6A4D90B71D}" type="pres">
      <dgm:prSet presAssocID="{71FF2683-0CE2-405B-8F2C-2C4EDC746BEA}" presName="rootComposite" presStyleCnt="0"/>
      <dgm:spPr/>
    </dgm:pt>
    <dgm:pt modelId="{211F346E-07B5-480A-81AF-32CD1E5F2D46}" type="pres">
      <dgm:prSet presAssocID="{71FF2683-0CE2-405B-8F2C-2C4EDC746BEA}" presName="rootText" presStyleLbl="node4" presStyleIdx="2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ABACE3-4204-46E4-90E2-77AC46BC24DF}" type="pres">
      <dgm:prSet presAssocID="{71FF2683-0CE2-405B-8F2C-2C4EDC746BEA}" presName="rootConnector" presStyleLbl="node4" presStyleIdx="2" presStyleCnt="19"/>
      <dgm:spPr/>
      <dgm:t>
        <a:bodyPr/>
        <a:lstStyle/>
        <a:p>
          <a:endParaRPr lang="en-US"/>
        </a:p>
      </dgm:t>
    </dgm:pt>
    <dgm:pt modelId="{B3EBC6AC-C01B-499D-A207-4C3A7F5D3214}" type="pres">
      <dgm:prSet presAssocID="{71FF2683-0CE2-405B-8F2C-2C4EDC746BEA}" presName="hierChild4" presStyleCnt="0"/>
      <dgm:spPr/>
    </dgm:pt>
    <dgm:pt modelId="{E521D27A-6D45-40A7-B7BE-FB65F7151CD6}" type="pres">
      <dgm:prSet presAssocID="{71FF2683-0CE2-405B-8F2C-2C4EDC746BEA}" presName="hierChild5" presStyleCnt="0"/>
      <dgm:spPr/>
    </dgm:pt>
    <dgm:pt modelId="{895EFC40-54E5-4254-A845-897F8B7F1392}" type="pres">
      <dgm:prSet presAssocID="{D4276B52-1E76-4048-B92B-B56FF6A9AE4A}" presName="hierChild5" presStyleCnt="0"/>
      <dgm:spPr/>
    </dgm:pt>
    <dgm:pt modelId="{47E6EB59-FEB1-4B25-8834-93DEBC25E1B7}" type="pres">
      <dgm:prSet presAssocID="{C6A2547D-399A-482B-B5B6-5FFE5B369BEE}" presName="Name37" presStyleLbl="parChTrans1D3" presStyleIdx="9" presStyleCnt="20"/>
      <dgm:spPr/>
      <dgm:t>
        <a:bodyPr/>
        <a:lstStyle/>
        <a:p>
          <a:endParaRPr lang="en-US"/>
        </a:p>
      </dgm:t>
    </dgm:pt>
    <dgm:pt modelId="{455FA2C0-D711-4E04-8B43-E325BB0D231D}" type="pres">
      <dgm:prSet presAssocID="{9B1F09A0-F733-4175-88E5-36C3581C857D}" presName="hierRoot2" presStyleCnt="0">
        <dgm:presLayoutVars>
          <dgm:hierBranch val="init"/>
        </dgm:presLayoutVars>
      </dgm:prSet>
      <dgm:spPr/>
    </dgm:pt>
    <dgm:pt modelId="{45D4DF89-4D70-4ADC-82CB-1F79453FFBCC}" type="pres">
      <dgm:prSet presAssocID="{9B1F09A0-F733-4175-88E5-36C3581C857D}" presName="rootComposite" presStyleCnt="0"/>
      <dgm:spPr/>
    </dgm:pt>
    <dgm:pt modelId="{57E4571E-26B3-460C-BC5E-A42E3ADA7DFE}" type="pres">
      <dgm:prSet presAssocID="{9B1F09A0-F733-4175-88E5-36C3581C857D}" presName="rootText" presStyleLbl="node3" presStyleIdx="9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4309E9-912E-46AA-936E-B1DBA3743E50}" type="pres">
      <dgm:prSet presAssocID="{9B1F09A0-F733-4175-88E5-36C3581C857D}" presName="rootConnector" presStyleLbl="node3" presStyleIdx="9" presStyleCnt="20"/>
      <dgm:spPr/>
      <dgm:t>
        <a:bodyPr/>
        <a:lstStyle/>
        <a:p>
          <a:endParaRPr lang="en-US"/>
        </a:p>
      </dgm:t>
    </dgm:pt>
    <dgm:pt modelId="{0659FA9C-C7C4-429A-8539-9AC708150893}" type="pres">
      <dgm:prSet presAssocID="{9B1F09A0-F733-4175-88E5-36C3581C857D}" presName="hierChild4" presStyleCnt="0"/>
      <dgm:spPr/>
    </dgm:pt>
    <dgm:pt modelId="{DD880C2B-CF83-436B-ADA8-7B56454290A4}" type="pres">
      <dgm:prSet presAssocID="{D30D4D9A-75A2-4209-AD7B-977EBB2ACB47}" presName="Name37" presStyleLbl="parChTrans1D4" presStyleIdx="3" presStyleCnt="19"/>
      <dgm:spPr/>
      <dgm:t>
        <a:bodyPr/>
        <a:lstStyle/>
        <a:p>
          <a:endParaRPr lang="en-US"/>
        </a:p>
      </dgm:t>
    </dgm:pt>
    <dgm:pt modelId="{04E0CC41-6B0D-4BFC-96EB-6AD12FE1B578}" type="pres">
      <dgm:prSet presAssocID="{6AB61669-F359-4DF5-B16B-AC1F9DD6211E}" presName="hierRoot2" presStyleCnt="0">
        <dgm:presLayoutVars>
          <dgm:hierBranch val="init"/>
        </dgm:presLayoutVars>
      </dgm:prSet>
      <dgm:spPr/>
    </dgm:pt>
    <dgm:pt modelId="{768B0330-A27F-4EDD-A66B-577020DC4AD8}" type="pres">
      <dgm:prSet presAssocID="{6AB61669-F359-4DF5-B16B-AC1F9DD6211E}" presName="rootComposite" presStyleCnt="0"/>
      <dgm:spPr/>
    </dgm:pt>
    <dgm:pt modelId="{8CD47306-C2F5-4D8A-BBB8-73492703DC99}" type="pres">
      <dgm:prSet presAssocID="{6AB61669-F359-4DF5-B16B-AC1F9DD6211E}" presName="rootText" presStyleLbl="node4" presStyleIdx="3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95DB04-94DE-459E-9243-12A27EA80F8F}" type="pres">
      <dgm:prSet presAssocID="{6AB61669-F359-4DF5-B16B-AC1F9DD6211E}" presName="rootConnector" presStyleLbl="node4" presStyleIdx="3" presStyleCnt="19"/>
      <dgm:spPr/>
      <dgm:t>
        <a:bodyPr/>
        <a:lstStyle/>
        <a:p>
          <a:endParaRPr lang="en-US"/>
        </a:p>
      </dgm:t>
    </dgm:pt>
    <dgm:pt modelId="{5A2E600A-10EF-4811-9403-8B66D7618A21}" type="pres">
      <dgm:prSet presAssocID="{6AB61669-F359-4DF5-B16B-AC1F9DD6211E}" presName="hierChild4" presStyleCnt="0"/>
      <dgm:spPr/>
    </dgm:pt>
    <dgm:pt modelId="{3F79568A-7BD8-4238-85BE-6C6593BA0F4D}" type="pres">
      <dgm:prSet presAssocID="{6AB61669-F359-4DF5-B16B-AC1F9DD6211E}" presName="hierChild5" presStyleCnt="0"/>
      <dgm:spPr/>
    </dgm:pt>
    <dgm:pt modelId="{60F39B99-2B67-4048-BAF0-8E83B999EDE5}" type="pres">
      <dgm:prSet presAssocID="{F3BB04F2-5F20-47BB-9318-2FC2CCC4C4DC}" presName="Name37" presStyleLbl="parChTrans1D4" presStyleIdx="4" presStyleCnt="19"/>
      <dgm:spPr/>
      <dgm:t>
        <a:bodyPr/>
        <a:lstStyle/>
        <a:p>
          <a:endParaRPr lang="en-US"/>
        </a:p>
      </dgm:t>
    </dgm:pt>
    <dgm:pt modelId="{DE250C07-12C0-4D28-A566-8C2253FBDD1A}" type="pres">
      <dgm:prSet presAssocID="{82043BDB-A7A1-4692-AAB5-43A3A097BBA3}" presName="hierRoot2" presStyleCnt="0">
        <dgm:presLayoutVars>
          <dgm:hierBranch val="init"/>
        </dgm:presLayoutVars>
      </dgm:prSet>
      <dgm:spPr/>
    </dgm:pt>
    <dgm:pt modelId="{ACDD2F5C-EF96-4838-B070-231B7C8BE0D7}" type="pres">
      <dgm:prSet presAssocID="{82043BDB-A7A1-4692-AAB5-43A3A097BBA3}" presName="rootComposite" presStyleCnt="0"/>
      <dgm:spPr/>
    </dgm:pt>
    <dgm:pt modelId="{9C7A0A2F-381D-468B-AF5D-311A0E1FDF83}" type="pres">
      <dgm:prSet presAssocID="{82043BDB-A7A1-4692-AAB5-43A3A097BBA3}" presName="rootText" presStyleLbl="node4" presStyleIdx="4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F747CE-1B22-4177-9192-3E8DCA03C816}" type="pres">
      <dgm:prSet presAssocID="{82043BDB-A7A1-4692-AAB5-43A3A097BBA3}" presName="rootConnector" presStyleLbl="node4" presStyleIdx="4" presStyleCnt="19"/>
      <dgm:spPr/>
      <dgm:t>
        <a:bodyPr/>
        <a:lstStyle/>
        <a:p>
          <a:endParaRPr lang="en-US"/>
        </a:p>
      </dgm:t>
    </dgm:pt>
    <dgm:pt modelId="{F61C2359-B976-4B53-9E2B-2256022D0E01}" type="pres">
      <dgm:prSet presAssocID="{82043BDB-A7A1-4692-AAB5-43A3A097BBA3}" presName="hierChild4" presStyleCnt="0"/>
      <dgm:spPr/>
    </dgm:pt>
    <dgm:pt modelId="{5A4B80FA-21DA-41FC-BC3C-5BB8962E4EC5}" type="pres">
      <dgm:prSet presAssocID="{82043BDB-A7A1-4692-AAB5-43A3A097BBA3}" presName="hierChild5" presStyleCnt="0"/>
      <dgm:spPr/>
    </dgm:pt>
    <dgm:pt modelId="{FFE19C17-AB70-4641-B797-5819A892AD2A}" type="pres">
      <dgm:prSet presAssocID="{9E443965-2E61-44C5-8D3E-2932A04F8E9F}" presName="Name37" presStyleLbl="parChTrans1D4" presStyleIdx="5" presStyleCnt="19"/>
      <dgm:spPr/>
      <dgm:t>
        <a:bodyPr/>
        <a:lstStyle/>
        <a:p>
          <a:endParaRPr lang="en-US"/>
        </a:p>
      </dgm:t>
    </dgm:pt>
    <dgm:pt modelId="{4BCFE168-8E5C-4E34-A6D6-EFDFE35C2091}" type="pres">
      <dgm:prSet presAssocID="{6407109F-6CAA-47A6-80D9-29A0BE847896}" presName="hierRoot2" presStyleCnt="0">
        <dgm:presLayoutVars>
          <dgm:hierBranch val="init"/>
        </dgm:presLayoutVars>
      </dgm:prSet>
      <dgm:spPr/>
    </dgm:pt>
    <dgm:pt modelId="{50B196C9-65A7-4EA4-B2DF-19B307FFD7EA}" type="pres">
      <dgm:prSet presAssocID="{6407109F-6CAA-47A6-80D9-29A0BE847896}" presName="rootComposite" presStyleCnt="0"/>
      <dgm:spPr/>
    </dgm:pt>
    <dgm:pt modelId="{5C2B782C-0BF8-4AE1-95DC-BD735F623DEB}" type="pres">
      <dgm:prSet presAssocID="{6407109F-6CAA-47A6-80D9-29A0BE847896}" presName="rootText" presStyleLbl="node4" presStyleIdx="5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48289F-F6F6-44C1-BC7B-8B976438C47C}" type="pres">
      <dgm:prSet presAssocID="{6407109F-6CAA-47A6-80D9-29A0BE847896}" presName="rootConnector" presStyleLbl="node4" presStyleIdx="5" presStyleCnt="19"/>
      <dgm:spPr/>
      <dgm:t>
        <a:bodyPr/>
        <a:lstStyle/>
        <a:p>
          <a:endParaRPr lang="en-US"/>
        </a:p>
      </dgm:t>
    </dgm:pt>
    <dgm:pt modelId="{8E0ED437-B036-484C-AEB1-2A2A5F884084}" type="pres">
      <dgm:prSet presAssocID="{6407109F-6CAA-47A6-80D9-29A0BE847896}" presName="hierChild4" presStyleCnt="0"/>
      <dgm:spPr/>
    </dgm:pt>
    <dgm:pt modelId="{DD3963B8-F53B-4CE8-B791-4FF97CDFC0F2}" type="pres">
      <dgm:prSet presAssocID="{6407109F-6CAA-47A6-80D9-29A0BE847896}" presName="hierChild5" presStyleCnt="0"/>
      <dgm:spPr/>
    </dgm:pt>
    <dgm:pt modelId="{BAD19897-E0DD-42BC-980C-78C5A6A59DD1}" type="pres">
      <dgm:prSet presAssocID="{9B1F09A0-F733-4175-88E5-36C3581C857D}" presName="hierChild5" presStyleCnt="0"/>
      <dgm:spPr/>
    </dgm:pt>
    <dgm:pt modelId="{997C0D83-5767-4F01-A5CC-18F87072C37D}" type="pres">
      <dgm:prSet presAssocID="{F4AF6B50-8164-4805-BD6F-AF4421A39019}" presName="hierChild5" presStyleCnt="0"/>
      <dgm:spPr/>
    </dgm:pt>
    <dgm:pt modelId="{A5948550-7CDE-44B7-AA9A-C563E878D43E}" type="pres">
      <dgm:prSet presAssocID="{6281A365-D65F-4879-B8DD-63E6F749F6C5}" presName="Name37" presStyleLbl="parChTrans1D2" presStyleIdx="2" presStyleCnt="6"/>
      <dgm:spPr/>
      <dgm:t>
        <a:bodyPr/>
        <a:lstStyle/>
        <a:p>
          <a:endParaRPr lang="en-US"/>
        </a:p>
      </dgm:t>
    </dgm:pt>
    <dgm:pt modelId="{04208CF4-5A01-4E8B-8385-731945CB552F}" type="pres">
      <dgm:prSet presAssocID="{45F5437C-A4F3-40B4-BFFB-F183763D8B75}" presName="hierRoot2" presStyleCnt="0">
        <dgm:presLayoutVars>
          <dgm:hierBranch val="init"/>
        </dgm:presLayoutVars>
      </dgm:prSet>
      <dgm:spPr/>
    </dgm:pt>
    <dgm:pt modelId="{9DF1979A-771A-4E05-8B06-9FC9DBE1221E}" type="pres">
      <dgm:prSet presAssocID="{45F5437C-A4F3-40B4-BFFB-F183763D8B75}" presName="rootComposite" presStyleCnt="0"/>
      <dgm:spPr/>
    </dgm:pt>
    <dgm:pt modelId="{15530A1B-1591-4DF8-94F3-7EBAA8462F28}" type="pres">
      <dgm:prSet presAssocID="{45F5437C-A4F3-40B4-BFFB-F183763D8B75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74C149-889D-4ADB-84AE-A81A8296AF23}" type="pres">
      <dgm:prSet presAssocID="{45F5437C-A4F3-40B4-BFFB-F183763D8B75}" presName="rootConnector" presStyleLbl="node2" presStyleIdx="2" presStyleCnt="6"/>
      <dgm:spPr/>
      <dgm:t>
        <a:bodyPr/>
        <a:lstStyle/>
        <a:p>
          <a:endParaRPr lang="en-US"/>
        </a:p>
      </dgm:t>
    </dgm:pt>
    <dgm:pt modelId="{FA9BAFC6-72E9-4482-BC28-41E6E52700A7}" type="pres">
      <dgm:prSet presAssocID="{45F5437C-A4F3-40B4-BFFB-F183763D8B75}" presName="hierChild4" presStyleCnt="0"/>
      <dgm:spPr/>
    </dgm:pt>
    <dgm:pt modelId="{01D27CFC-A778-4BFC-825D-4A8E6F1A3010}" type="pres">
      <dgm:prSet presAssocID="{ED73DB36-94EB-4308-821D-E825830F170A}" presName="Name37" presStyleLbl="parChTrans1D3" presStyleIdx="10" presStyleCnt="20"/>
      <dgm:spPr/>
      <dgm:t>
        <a:bodyPr/>
        <a:lstStyle/>
        <a:p>
          <a:endParaRPr lang="en-US"/>
        </a:p>
      </dgm:t>
    </dgm:pt>
    <dgm:pt modelId="{8575C2CD-0042-41DA-86D5-A77268944F5D}" type="pres">
      <dgm:prSet presAssocID="{968500E1-361F-4E55-9049-B53F4F56A831}" presName="hierRoot2" presStyleCnt="0">
        <dgm:presLayoutVars>
          <dgm:hierBranch val="init"/>
        </dgm:presLayoutVars>
      </dgm:prSet>
      <dgm:spPr/>
    </dgm:pt>
    <dgm:pt modelId="{A208F781-E8EB-463C-8F28-17B581120B09}" type="pres">
      <dgm:prSet presAssocID="{968500E1-361F-4E55-9049-B53F4F56A831}" presName="rootComposite" presStyleCnt="0"/>
      <dgm:spPr/>
    </dgm:pt>
    <dgm:pt modelId="{D65B0C81-FCA9-4192-991F-AA0E08F61AFB}" type="pres">
      <dgm:prSet presAssocID="{968500E1-361F-4E55-9049-B53F4F56A831}" presName="rootText" presStyleLbl="node3" presStyleIdx="10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81B356-CFA4-49A4-A59B-6A5DCEC9C20D}" type="pres">
      <dgm:prSet presAssocID="{968500E1-361F-4E55-9049-B53F4F56A831}" presName="rootConnector" presStyleLbl="node3" presStyleIdx="10" presStyleCnt="20"/>
      <dgm:spPr/>
      <dgm:t>
        <a:bodyPr/>
        <a:lstStyle/>
        <a:p>
          <a:endParaRPr lang="en-US"/>
        </a:p>
      </dgm:t>
    </dgm:pt>
    <dgm:pt modelId="{874599AA-2ADF-4F4E-89F4-F6B54A79CC6A}" type="pres">
      <dgm:prSet presAssocID="{968500E1-361F-4E55-9049-B53F4F56A831}" presName="hierChild4" presStyleCnt="0"/>
      <dgm:spPr/>
    </dgm:pt>
    <dgm:pt modelId="{A92423BC-AFED-480E-99E0-E2825BF7FCE5}" type="pres">
      <dgm:prSet presAssocID="{968500E1-361F-4E55-9049-B53F4F56A831}" presName="hierChild5" presStyleCnt="0"/>
      <dgm:spPr/>
    </dgm:pt>
    <dgm:pt modelId="{10F830F0-C74E-4574-B04D-3E682C8F8EEC}" type="pres">
      <dgm:prSet presAssocID="{BAC9DD01-ADDA-4573-B3A0-FEDE26F51BEB}" presName="Name37" presStyleLbl="parChTrans1D3" presStyleIdx="11" presStyleCnt="20"/>
      <dgm:spPr/>
      <dgm:t>
        <a:bodyPr/>
        <a:lstStyle/>
        <a:p>
          <a:endParaRPr lang="en-US"/>
        </a:p>
      </dgm:t>
    </dgm:pt>
    <dgm:pt modelId="{D8807549-A6FD-4D48-A737-ECA4C6DD230E}" type="pres">
      <dgm:prSet presAssocID="{DF6322CA-D346-407D-B4D0-7D5D5AF3FB7A}" presName="hierRoot2" presStyleCnt="0">
        <dgm:presLayoutVars>
          <dgm:hierBranch val="init"/>
        </dgm:presLayoutVars>
      </dgm:prSet>
      <dgm:spPr/>
    </dgm:pt>
    <dgm:pt modelId="{DF789C7A-386C-4CD1-AA4C-6D097DDD4447}" type="pres">
      <dgm:prSet presAssocID="{DF6322CA-D346-407D-B4D0-7D5D5AF3FB7A}" presName="rootComposite" presStyleCnt="0"/>
      <dgm:spPr/>
    </dgm:pt>
    <dgm:pt modelId="{827FEA3C-908D-439C-8E3D-0AF5F9B074C9}" type="pres">
      <dgm:prSet presAssocID="{DF6322CA-D346-407D-B4D0-7D5D5AF3FB7A}" presName="rootText" presStyleLbl="node3" presStyleIdx="11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6F6B66-ACC0-4AEC-A6AA-C4972622396F}" type="pres">
      <dgm:prSet presAssocID="{DF6322CA-D346-407D-B4D0-7D5D5AF3FB7A}" presName="rootConnector" presStyleLbl="node3" presStyleIdx="11" presStyleCnt="20"/>
      <dgm:spPr/>
      <dgm:t>
        <a:bodyPr/>
        <a:lstStyle/>
        <a:p>
          <a:endParaRPr lang="en-US"/>
        </a:p>
      </dgm:t>
    </dgm:pt>
    <dgm:pt modelId="{7BFDE07E-0CC4-4359-B0A2-337AE5621317}" type="pres">
      <dgm:prSet presAssocID="{DF6322CA-D346-407D-B4D0-7D5D5AF3FB7A}" presName="hierChild4" presStyleCnt="0"/>
      <dgm:spPr/>
    </dgm:pt>
    <dgm:pt modelId="{DC9ECE84-F0C5-46A6-BBD3-3704AA5B12BA}" type="pres">
      <dgm:prSet presAssocID="{AEBA1473-7AD5-4594-A073-70B2A9BA2309}" presName="Name37" presStyleLbl="parChTrans1D4" presStyleIdx="6" presStyleCnt="19"/>
      <dgm:spPr/>
      <dgm:t>
        <a:bodyPr/>
        <a:lstStyle/>
        <a:p>
          <a:endParaRPr lang="en-US"/>
        </a:p>
      </dgm:t>
    </dgm:pt>
    <dgm:pt modelId="{F39B93E8-AC5E-406D-8B88-4EACBE1FF3E5}" type="pres">
      <dgm:prSet presAssocID="{AA1E0FD5-F4AD-44D8-8EB4-79619117382B}" presName="hierRoot2" presStyleCnt="0">
        <dgm:presLayoutVars>
          <dgm:hierBranch val="init"/>
        </dgm:presLayoutVars>
      </dgm:prSet>
      <dgm:spPr/>
    </dgm:pt>
    <dgm:pt modelId="{002A4A05-4F41-47A6-A8FA-B5F5063B3428}" type="pres">
      <dgm:prSet presAssocID="{AA1E0FD5-F4AD-44D8-8EB4-79619117382B}" presName="rootComposite" presStyleCnt="0"/>
      <dgm:spPr/>
    </dgm:pt>
    <dgm:pt modelId="{015BF3EE-BD05-4D24-9743-DA00FA3DF9C5}" type="pres">
      <dgm:prSet presAssocID="{AA1E0FD5-F4AD-44D8-8EB4-79619117382B}" presName="rootText" presStyleLbl="node4" presStyleIdx="6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C963D7-1ED0-4329-A87B-9136A71D5D5B}" type="pres">
      <dgm:prSet presAssocID="{AA1E0FD5-F4AD-44D8-8EB4-79619117382B}" presName="rootConnector" presStyleLbl="node4" presStyleIdx="6" presStyleCnt="19"/>
      <dgm:spPr/>
      <dgm:t>
        <a:bodyPr/>
        <a:lstStyle/>
        <a:p>
          <a:endParaRPr lang="en-US"/>
        </a:p>
      </dgm:t>
    </dgm:pt>
    <dgm:pt modelId="{D9EADC7B-381C-4CB6-A792-238D52E250F5}" type="pres">
      <dgm:prSet presAssocID="{AA1E0FD5-F4AD-44D8-8EB4-79619117382B}" presName="hierChild4" presStyleCnt="0"/>
      <dgm:spPr/>
    </dgm:pt>
    <dgm:pt modelId="{1A076C67-6AC1-4280-984B-551BFE8F911B}" type="pres">
      <dgm:prSet presAssocID="{AA1E0FD5-F4AD-44D8-8EB4-79619117382B}" presName="hierChild5" presStyleCnt="0"/>
      <dgm:spPr/>
    </dgm:pt>
    <dgm:pt modelId="{9B9CD3F4-6060-495A-83A0-9152D9FBAB53}" type="pres">
      <dgm:prSet presAssocID="{FE54B076-D1ED-49C8-B626-65A539E5EA23}" presName="Name37" presStyleLbl="parChTrans1D4" presStyleIdx="7" presStyleCnt="19"/>
      <dgm:spPr/>
      <dgm:t>
        <a:bodyPr/>
        <a:lstStyle/>
        <a:p>
          <a:endParaRPr lang="en-US"/>
        </a:p>
      </dgm:t>
    </dgm:pt>
    <dgm:pt modelId="{BA9FEDF1-0531-4143-BE03-0628AC6F7939}" type="pres">
      <dgm:prSet presAssocID="{5276E1B4-6B19-4EE1-92D6-1BF0F30F6959}" presName="hierRoot2" presStyleCnt="0">
        <dgm:presLayoutVars>
          <dgm:hierBranch val="init"/>
        </dgm:presLayoutVars>
      </dgm:prSet>
      <dgm:spPr/>
    </dgm:pt>
    <dgm:pt modelId="{80A42711-2E64-45D5-9774-C66D427CDBD1}" type="pres">
      <dgm:prSet presAssocID="{5276E1B4-6B19-4EE1-92D6-1BF0F30F6959}" presName="rootComposite" presStyleCnt="0"/>
      <dgm:spPr/>
    </dgm:pt>
    <dgm:pt modelId="{6E79C360-4A10-4F11-9791-D0A0000246FD}" type="pres">
      <dgm:prSet presAssocID="{5276E1B4-6B19-4EE1-92D6-1BF0F30F6959}" presName="rootText" presStyleLbl="node4" presStyleIdx="7" presStyleCnt="19" custLinFactNeighborY="-97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029B51-9062-4DA0-80DA-C6241FCA3BFE}" type="pres">
      <dgm:prSet presAssocID="{5276E1B4-6B19-4EE1-92D6-1BF0F30F6959}" presName="rootConnector" presStyleLbl="node4" presStyleIdx="7" presStyleCnt="19"/>
      <dgm:spPr/>
      <dgm:t>
        <a:bodyPr/>
        <a:lstStyle/>
        <a:p>
          <a:endParaRPr lang="en-US"/>
        </a:p>
      </dgm:t>
    </dgm:pt>
    <dgm:pt modelId="{1DA0D8F0-3B48-4339-836F-6D722E2E8768}" type="pres">
      <dgm:prSet presAssocID="{5276E1B4-6B19-4EE1-92D6-1BF0F30F6959}" presName="hierChild4" presStyleCnt="0"/>
      <dgm:spPr/>
    </dgm:pt>
    <dgm:pt modelId="{0A54513C-4456-4DBC-BA12-E82321FF697E}" type="pres">
      <dgm:prSet presAssocID="{5276E1B4-6B19-4EE1-92D6-1BF0F30F6959}" presName="hierChild5" presStyleCnt="0"/>
      <dgm:spPr/>
    </dgm:pt>
    <dgm:pt modelId="{64F11013-1108-496E-8425-055E608DBDB0}" type="pres">
      <dgm:prSet presAssocID="{F91E7672-4E8B-4B77-B5FD-7AEF384824F1}" presName="Name37" presStyleLbl="parChTrans1D4" presStyleIdx="8" presStyleCnt="19"/>
      <dgm:spPr/>
      <dgm:t>
        <a:bodyPr/>
        <a:lstStyle/>
        <a:p>
          <a:endParaRPr lang="en-US"/>
        </a:p>
      </dgm:t>
    </dgm:pt>
    <dgm:pt modelId="{D628629F-2318-473E-9013-51DCB493D683}" type="pres">
      <dgm:prSet presAssocID="{C793A253-5E59-41C9-8516-B9AE46A8A94D}" presName="hierRoot2" presStyleCnt="0">
        <dgm:presLayoutVars>
          <dgm:hierBranch val="init"/>
        </dgm:presLayoutVars>
      </dgm:prSet>
      <dgm:spPr/>
    </dgm:pt>
    <dgm:pt modelId="{438EFE27-021D-42F6-9102-D8FCC71F66F6}" type="pres">
      <dgm:prSet presAssocID="{C793A253-5E59-41C9-8516-B9AE46A8A94D}" presName="rootComposite" presStyleCnt="0"/>
      <dgm:spPr/>
    </dgm:pt>
    <dgm:pt modelId="{A5050DAD-DA27-469E-909D-C5902A4C59A8}" type="pres">
      <dgm:prSet presAssocID="{C793A253-5E59-41C9-8516-B9AE46A8A94D}" presName="rootText" presStyleLbl="node4" presStyleIdx="8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A50EF4-E3F8-4FA2-A41F-B719A896CE09}" type="pres">
      <dgm:prSet presAssocID="{C793A253-5E59-41C9-8516-B9AE46A8A94D}" presName="rootConnector" presStyleLbl="node4" presStyleIdx="8" presStyleCnt="19"/>
      <dgm:spPr/>
      <dgm:t>
        <a:bodyPr/>
        <a:lstStyle/>
        <a:p>
          <a:endParaRPr lang="en-US"/>
        </a:p>
      </dgm:t>
    </dgm:pt>
    <dgm:pt modelId="{D8641AD2-B062-496C-871D-26F176418305}" type="pres">
      <dgm:prSet presAssocID="{C793A253-5E59-41C9-8516-B9AE46A8A94D}" presName="hierChild4" presStyleCnt="0"/>
      <dgm:spPr/>
    </dgm:pt>
    <dgm:pt modelId="{34CA38F7-C2BC-4966-B8A7-675411E7AB19}" type="pres">
      <dgm:prSet presAssocID="{C793A253-5E59-41C9-8516-B9AE46A8A94D}" presName="hierChild5" presStyleCnt="0"/>
      <dgm:spPr/>
    </dgm:pt>
    <dgm:pt modelId="{0D4481A1-F222-4347-8869-9E4AB87D378A}" type="pres">
      <dgm:prSet presAssocID="{24BC76DD-EF3B-453F-9F26-48062C16760C}" presName="Name37" presStyleLbl="parChTrans1D4" presStyleIdx="9" presStyleCnt="19"/>
      <dgm:spPr/>
      <dgm:t>
        <a:bodyPr/>
        <a:lstStyle/>
        <a:p>
          <a:endParaRPr lang="en-US"/>
        </a:p>
      </dgm:t>
    </dgm:pt>
    <dgm:pt modelId="{2516C64E-F7B2-4B1B-B157-2F5F2C9EC1B1}" type="pres">
      <dgm:prSet presAssocID="{5E1CDE60-CA2B-4281-94CF-0103E4BFEFBB}" presName="hierRoot2" presStyleCnt="0">
        <dgm:presLayoutVars>
          <dgm:hierBranch val="init"/>
        </dgm:presLayoutVars>
      </dgm:prSet>
      <dgm:spPr/>
    </dgm:pt>
    <dgm:pt modelId="{E10A7039-FB29-4C00-8842-736BD52F6027}" type="pres">
      <dgm:prSet presAssocID="{5E1CDE60-CA2B-4281-94CF-0103E4BFEFBB}" presName="rootComposite" presStyleCnt="0"/>
      <dgm:spPr/>
    </dgm:pt>
    <dgm:pt modelId="{675B309B-0656-4D4F-BD39-54D5208040C1}" type="pres">
      <dgm:prSet presAssocID="{5E1CDE60-CA2B-4281-94CF-0103E4BFEFBB}" presName="rootText" presStyleLbl="node4" presStyleIdx="9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3BEBA3-A436-4227-9F83-52819362B8C9}" type="pres">
      <dgm:prSet presAssocID="{5E1CDE60-CA2B-4281-94CF-0103E4BFEFBB}" presName="rootConnector" presStyleLbl="node4" presStyleIdx="9" presStyleCnt="19"/>
      <dgm:spPr/>
      <dgm:t>
        <a:bodyPr/>
        <a:lstStyle/>
        <a:p>
          <a:endParaRPr lang="en-US"/>
        </a:p>
      </dgm:t>
    </dgm:pt>
    <dgm:pt modelId="{8D8B5EE0-8F7B-4096-B161-FC8E8E9E2294}" type="pres">
      <dgm:prSet presAssocID="{5E1CDE60-CA2B-4281-94CF-0103E4BFEFBB}" presName="hierChild4" presStyleCnt="0"/>
      <dgm:spPr/>
    </dgm:pt>
    <dgm:pt modelId="{DFD8BD14-26A1-4F65-9111-37252636C936}" type="pres">
      <dgm:prSet presAssocID="{5E1CDE60-CA2B-4281-94CF-0103E4BFEFBB}" presName="hierChild5" presStyleCnt="0"/>
      <dgm:spPr/>
    </dgm:pt>
    <dgm:pt modelId="{B8D35A6B-22C8-4B9B-849E-CF7BE96EAD99}" type="pres">
      <dgm:prSet presAssocID="{DF6322CA-D346-407D-B4D0-7D5D5AF3FB7A}" presName="hierChild5" presStyleCnt="0"/>
      <dgm:spPr/>
    </dgm:pt>
    <dgm:pt modelId="{83C19571-538D-4499-A6FF-7A142820DF72}" type="pres">
      <dgm:prSet presAssocID="{0783FC8A-B48D-47C7-BEA9-595E9483B514}" presName="Name37" presStyleLbl="parChTrans1D3" presStyleIdx="12" presStyleCnt="20"/>
      <dgm:spPr/>
      <dgm:t>
        <a:bodyPr/>
        <a:lstStyle/>
        <a:p>
          <a:endParaRPr lang="en-US"/>
        </a:p>
      </dgm:t>
    </dgm:pt>
    <dgm:pt modelId="{8E551D6D-9119-46D9-A90F-5681361FD3DC}" type="pres">
      <dgm:prSet presAssocID="{734AC4D8-5489-4611-B061-E650E68F938A}" presName="hierRoot2" presStyleCnt="0">
        <dgm:presLayoutVars>
          <dgm:hierBranch val="init"/>
        </dgm:presLayoutVars>
      </dgm:prSet>
      <dgm:spPr/>
    </dgm:pt>
    <dgm:pt modelId="{CF8F032C-1B2E-454E-8E88-3F9BAE39E1C4}" type="pres">
      <dgm:prSet presAssocID="{734AC4D8-5489-4611-B061-E650E68F938A}" presName="rootComposite" presStyleCnt="0"/>
      <dgm:spPr/>
    </dgm:pt>
    <dgm:pt modelId="{FF176821-5835-4460-883E-DB22D723B77A}" type="pres">
      <dgm:prSet presAssocID="{734AC4D8-5489-4611-B061-E650E68F938A}" presName="rootText" presStyleLbl="node3" presStyleIdx="12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6168AF-AFA0-403C-808C-1DCA25E08A19}" type="pres">
      <dgm:prSet presAssocID="{734AC4D8-5489-4611-B061-E650E68F938A}" presName="rootConnector" presStyleLbl="node3" presStyleIdx="12" presStyleCnt="20"/>
      <dgm:spPr/>
      <dgm:t>
        <a:bodyPr/>
        <a:lstStyle/>
        <a:p>
          <a:endParaRPr lang="en-US"/>
        </a:p>
      </dgm:t>
    </dgm:pt>
    <dgm:pt modelId="{A3B0F715-7B17-4E18-B1F4-04081806542E}" type="pres">
      <dgm:prSet presAssocID="{734AC4D8-5489-4611-B061-E650E68F938A}" presName="hierChild4" presStyleCnt="0"/>
      <dgm:spPr/>
    </dgm:pt>
    <dgm:pt modelId="{D2250541-DA00-49E7-BAF4-2A8E2BD5DAC9}" type="pres">
      <dgm:prSet presAssocID="{AB20769E-9A74-4A1E-8CE4-8C77A095B854}" presName="Name37" presStyleLbl="parChTrans1D4" presStyleIdx="10" presStyleCnt="19"/>
      <dgm:spPr/>
      <dgm:t>
        <a:bodyPr/>
        <a:lstStyle/>
        <a:p>
          <a:endParaRPr lang="en-US"/>
        </a:p>
      </dgm:t>
    </dgm:pt>
    <dgm:pt modelId="{1CC2B8F1-749E-467A-B283-064D0CC2EE66}" type="pres">
      <dgm:prSet presAssocID="{AF05374C-A17E-48E2-B789-ACF80152F4C4}" presName="hierRoot2" presStyleCnt="0">
        <dgm:presLayoutVars>
          <dgm:hierBranch val="init"/>
        </dgm:presLayoutVars>
      </dgm:prSet>
      <dgm:spPr/>
    </dgm:pt>
    <dgm:pt modelId="{47D9FF0A-D29C-4FB2-A9A5-0A1A39D4336D}" type="pres">
      <dgm:prSet presAssocID="{AF05374C-A17E-48E2-B789-ACF80152F4C4}" presName="rootComposite" presStyleCnt="0"/>
      <dgm:spPr/>
    </dgm:pt>
    <dgm:pt modelId="{4127FBD4-B544-4BF8-81EC-3EF72C495546}" type="pres">
      <dgm:prSet presAssocID="{AF05374C-A17E-48E2-B789-ACF80152F4C4}" presName="rootText" presStyleLbl="node4" presStyleIdx="10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698178-ABB4-44A5-B4F8-C94FED8A7596}" type="pres">
      <dgm:prSet presAssocID="{AF05374C-A17E-48E2-B789-ACF80152F4C4}" presName="rootConnector" presStyleLbl="node4" presStyleIdx="10" presStyleCnt="19"/>
      <dgm:spPr/>
      <dgm:t>
        <a:bodyPr/>
        <a:lstStyle/>
        <a:p>
          <a:endParaRPr lang="en-US"/>
        </a:p>
      </dgm:t>
    </dgm:pt>
    <dgm:pt modelId="{76522F9B-9A07-4F09-A102-7E9EDF823704}" type="pres">
      <dgm:prSet presAssocID="{AF05374C-A17E-48E2-B789-ACF80152F4C4}" presName="hierChild4" presStyleCnt="0"/>
      <dgm:spPr/>
    </dgm:pt>
    <dgm:pt modelId="{138ED949-8839-4132-AAEF-105EA46E2A39}" type="pres">
      <dgm:prSet presAssocID="{AF05374C-A17E-48E2-B789-ACF80152F4C4}" presName="hierChild5" presStyleCnt="0"/>
      <dgm:spPr/>
    </dgm:pt>
    <dgm:pt modelId="{E0A0C081-6B7D-40B2-A917-54604E079C23}" type="pres">
      <dgm:prSet presAssocID="{263D2C97-8243-4C08-9220-B78194969803}" presName="Name37" presStyleLbl="parChTrans1D4" presStyleIdx="11" presStyleCnt="19"/>
      <dgm:spPr/>
      <dgm:t>
        <a:bodyPr/>
        <a:lstStyle/>
        <a:p>
          <a:endParaRPr lang="en-US"/>
        </a:p>
      </dgm:t>
    </dgm:pt>
    <dgm:pt modelId="{EDDDBE60-1CB1-4693-8C6F-DAEBAD7AA3A5}" type="pres">
      <dgm:prSet presAssocID="{9F265760-6EF4-4160-B524-6BF9E413DF75}" presName="hierRoot2" presStyleCnt="0">
        <dgm:presLayoutVars>
          <dgm:hierBranch val="init"/>
        </dgm:presLayoutVars>
      </dgm:prSet>
      <dgm:spPr/>
    </dgm:pt>
    <dgm:pt modelId="{C4C2987E-57B6-4715-9D3D-CB32A6E92EBD}" type="pres">
      <dgm:prSet presAssocID="{9F265760-6EF4-4160-B524-6BF9E413DF75}" presName="rootComposite" presStyleCnt="0"/>
      <dgm:spPr/>
    </dgm:pt>
    <dgm:pt modelId="{0A787BD8-AB2C-491E-A6F5-EFC82485F942}" type="pres">
      <dgm:prSet presAssocID="{9F265760-6EF4-4160-B524-6BF9E413DF75}" presName="rootText" presStyleLbl="node4" presStyleIdx="11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E32652-096F-428A-8DD8-0D637453A44A}" type="pres">
      <dgm:prSet presAssocID="{9F265760-6EF4-4160-B524-6BF9E413DF75}" presName="rootConnector" presStyleLbl="node4" presStyleIdx="11" presStyleCnt="19"/>
      <dgm:spPr/>
      <dgm:t>
        <a:bodyPr/>
        <a:lstStyle/>
        <a:p>
          <a:endParaRPr lang="en-US"/>
        </a:p>
      </dgm:t>
    </dgm:pt>
    <dgm:pt modelId="{C62310FD-7142-487C-8A28-40069E2D7AF2}" type="pres">
      <dgm:prSet presAssocID="{9F265760-6EF4-4160-B524-6BF9E413DF75}" presName="hierChild4" presStyleCnt="0"/>
      <dgm:spPr/>
    </dgm:pt>
    <dgm:pt modelId="{CAF99DA8-98A2-4FFE-A345-CF0C4D825F5C}" type="pres">
      <dgm:prSet presAssocID="{9F265760-6EF4-4160-B524-6BF9E413DF75}" presName="hierChild5" presStyleCnt="0"/>
      <dgm:spPr/>
    </dgm:pt>
    <dgm:pt modelId="{110DD045-0423-437E-861A-6AC82570A6FD}" type="pres">
      <dgm:prSet presAssocID="{9D9F03DA-6512-42EE-8F80-4FFBD5662DE7}" presName="Name37" presStyleLbl="parChTrans1D4" presStyleIdx="12" presStyleCnt="19"/>
      <dgm:spPr/>
      <dgm:t>
        <a:bodyPr/>
        <a:lstStyle/>
        <a:p>
          <a:endParaRPr lang="en-US"/>
        </a:p>
      </dgm:t>
    </dgm:pt>
    <dgm:pt modelId="{D0707F9C-6D14-4310-A3DF-8DE347129D7D}" type="pres">
      <dgm:prSet presAssocID="{3E5AC5B6-4370-479C-804C-47E065A62034}" presName="hierRoot2" presStyleCnt="0">
        <dgm:presLayoutVars>
          <dgm:hierBranch val="init"/>
        </dgm:presLayoutVars>
      </dgm:prSet>
      <dgm:spPr/>
    </dgm:pt>
    <dgm:pt modelId="{DE7492FC-0430-4262-B68A-33C8DE58B6E1}" type="pres">
      <dgm:prSet presAssocID="{3E5AC5B6-4370-479C-804C-47E065A62034}" presName="rootComposite" presStyleCnt="0"/>
      <dgm:spPr/>
    </dgm:pt>
    <dgm:pt modelId="{BC1018AC-3223-4C41-BB10-F392547963C6}" type="pres">
      <dgm:prSet presAssocID="{3E5AC5B6-4370-479C-804C-47E065A62034}" presName="rootText" presStyleLbl="node4" presStyleIdx="12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6FC331-7348-4514-8E5C-F99F799117F5}" type="pres">
      <dgm:prSet presAssocID="{3E5AC5B6-4370-479C-804C-47E065A62034}" presName="rootConnector" presStyleLbl="node4" presStyleIdx="12" presStyleCnt="19"/>
      <dgm:spPr/>
      <dgm:t>
        <a:bodyPr/>
        <a:lstStyle/>
        <a:p>
          <a:endParaRPr lang="en-US"/>
        </a:p>
      </dgm:t>
    </dgm:pt>
    <dgm:pt modelId="{5E0095E5-CE3C-45E3-B184-D1878A7454FC}" type="pres">
      <dgm:prSet presAssocID="{3E5AC5B6-4370-479C-804C-47E065A62034}" presName="hierChild4" presStyleCnt="0"/>
      <dgm:spPr/>
    </dgm:pt>
    <dgm:pt modelId="{9BB0BD1A-9E4B-450C-9505-F834837C7786}" type="pres">
      <dgm:prSet presAssocID="{3E5AC5B6-4370-479C-804C-47E065A62034}" presName="hierChild5" presStyleCnt="0"/>
      <dgm:spPr/>
    </dgm:pt>
    <dgm:pt modelId="{1F979425-5BF3-4589-8489-883BAD1AAB90}" type="pres">
      <dgm:prSet presAssocID="{734AC4D8-5489-4611-B061-E650E68F938A}" presName="hierChild5" presStyleCnt="0"/>
      <dgm:spPr/>
    </dgm:pt>
    <dgm:pt modelId="{7C24C604-A45B-4CCF-871B-5C0A08167C0F}" type="pres">
      <dgm:prSet presAssocID="{45F5437C-A4F3-40B4-BFFB-F183763D8B75}" presName="hierChild5" presStyleCnt="0"/>
      <dgm:spPr/>
    </dgm:pt>
    <dgm:pt modelId="{8ED7697E-1FE6-485F-9F36-6FFFEC93B115}" type="pres">
      <dgm:prSet presAssocID="{0623674C-CCAC-47CE-B381-079A3551C52C}" presName="Name37" presStyleLbl="parChTrans1D2" presStyleIdx="3" presStyleCnt="6"/>
      <dgm:spPr/>
      <dgm:t>
        <a:bodyPr/>
        <a:lstStyle/>
        <a:p>
          <a:endParaRPr lang="en-US"/>
        </a:p>
      </dgm:t>
    </dgm:pt>
    <dgm:pt modelId="{EF88AECD-7F5E-4DD1-BCD2-B049232780AB}" type="pres">
      <dgm:prSet presAssocID="{13C8AB42-496F-403A-A04C-204A9C836AD6}" presName="hierRoot2" presStyleCnt="0">
        <dgm:presLayoutVars>
          <dgm:hierBranch val="init"/>
        </dgm:presLayoutVars>
      </dgm:prSet>
      <dgm:spPr/>
    </dgm:pt>
    <dgm:pt modelId="{06E59713-C59B-40AB-9E4D-658BCAA6CC98}" type="pres">
      <dgm:prSet presAssocID="{13C8AB42-496F-403A-A04C-204A9C836AD6}" presName="rootComposite" presStyleCnt="0"/>
      <dgm:spPr/>
    </dgm:pt>
    <dgm:pt modelId="{E96943B4-499A-4250-A0F4-56DAF15DE38B}" type="pres">
      <dgm:prSet presAssocID="{13C8AB42-496F-403A-A04C-204A9C836AD6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53142F-E8B5-4259-A684-EBA59DFCE345}" type="pres">
      <dgm:prSet presAssocID="{13C8AB42-496F-403A-A04C-204A9C836AD6}" presName="rootConnector" presStyleLbl="node2" presStyleIdx="3" presStyleCnt="6"/>
      <dgm:spPr/>
      <dgm:t>
        <a:bodyPr/>
        <a:lstStyle/>
        <a:p>
          <a:endParaRPr lang="en-US"/>
        </a:p>
      </dgm:t>
    </dgm:pt>
    <dgm:pt modelId="{5EBC5003-5E04-4E56-BFFE-77C9C71A4A57}" type="pres">
      <dgm:prSet presAssocID="{13C8AB42-496F-403A-A04C-204A9C836AD6}" presName="hierChild4" presStyleCnt="0"/>
      <dgm:spPr/>
    </dgm:pt>
    <dgm:pt modelId="{BA96F090-C9A9-4288-B5B3-7A437BC0F6A1}" type="pres">
      <dgm:prSet presAssocID="{C316EB29-9AEF-45EA-A453-373628199742}" presName="Name37" presStyleLbl="parChTrans1D3" presStyleIdx="13" presStyleCnt="20"/>
      <dgm:spPr/>
      <dgm:t>
        <a:bodyPr/>
        <a:lstStyle/>
        <a:p>
          <a:endParaRPr lang="en-US"/>
        </a:p>
      </dgm:t>
    </dgm:pt>
    <dgm:pt modelId="{AA0F57EC-353B-4F16-A6BC-1146106ABAC0}" type="pres">
      <dgm:prSet presAssocID="{8E0F106A-5FB9-481A-8C66-DB29AE355A5B}" presName="hierRoot2" presStyleCnt="0">
        <dgm:presLayoutVars>
          <dgm:hierBranch val="init"/>
        </dgm:presLayoutVars>
      </dgm:prSet>
      <dgm:spPr/>
    </dgm:pt>
    <dgm:pt modelId="{7B4BF1F4-9D2B-4FC6-9B26-FA6C0DA6CDB9}" type="pres">
      <dgm:prSet presAssocID="{8E0F106A-5FB9-481A-8C66-DB29AE355A5B}" presName="rootComposite" presStyleCnt="0"/>
      <dgm:spPr/>
    </dgm:pt>
    <dgm:pt modelId="{0F361451-17DD-4EAD-9975-466CF311C88F}" type="pres">
      <dgm:prSet presAssocID="{8E0F106A-5FB9-481A-8C66-DB29AE355A5B}" presName="rootText" presStyleLbl="node3" presStyleIdx="13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BD8217-E5B3-4135-9D11-8E04D46C5C28}" type="pres">
      <dgm:prSet presAssocID="{8E0F106A-5FB9-481A-8C66-DB29AE355A5B}" presName="rootConnector" presStyleLbl="node3" presStyleIdx="13" presStyleCnt="20"/>
      <dgm:spPr/>
      <dgm:t>
        <a:bodyPr/>
        <a:lstStyle/>
        <a:p>
          <a:endParaRPr lang="en-US"/>
        </a:p>
      </dgm:t>
    </dgm:pt>
    <dgm:pt modelId="{2F041D6B-5658-48B1-B386-4148621442E4}" type="pres">
      <dgm:prSet presAssocID="{8E0F106A-5FB9-481A-8C66-DB29AE355A5B}" presName="hierChild4" presStyleCnt="0"/>
      <dgm:spPr/>
    </dgm:pt>
    <dgm:pt modelId="{A39A878B-0146-45DC-8509-2C1E651C1891}" type="pres">
      <dgm:prSet presAssocID="{3EFEB0F6-857F-48C2-B53E-FEBAE0BDA452}" presName="Name37" presStyleLbl="parChTrans1D4" presStyleIdx="13" presStyleCnt="19"/>
      <dgm:spPr/>
      <dgm:t>
        <a:bodyPr/>
        <a:lstStyle/>
        <a:p>
          <a:endParaRPr lang="en-US"/>
        </a:p>
      </dgm:t>
    </dgm:pt>
    <dgm:pt modelId="{617E00A4-71A8-49D3-B433-26B59E46E721}" type="pres">
      <dgm:prSet presAssocID="{52D158F5-F9BF-41DD-BA74-5DA484340E3D}" presName="hierRoot2" presStyleCnt="0">
        <dgm:presLayoutVars>
          <dgm:hierBranch val="init"/>
        </dgm:presLayoutVars>
      </dgm:prSet>
      <dgm:spPr/>
    </dgm:pt>
    <dgm:pt modelId="{480BB954-E438-46C3-B609-5194583E6362}" type="pres">
      <dgm:prSet presAssocID="{52D158F5-F9BF-41DD-BA74-5DA484340E3D}" presName="rootComposite" presStyleCnt="0"/>
      <dgm:spPr/>
    </dgm:pt>
    <dgm:pt modelId="{7D19A28D-C81F-4B36-973C-CC54275CB5A8}" type="pres">
      <dgm:prSet presAssocID="{52D158F5-F9BF-41DD-BA74-5DA484340E3D}" presName="rootText" presStyleLbl="node4" presStyleIdx="13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9C8883-0722-454D-A02A-998B5D495265}" type="pres">
      <dgm:prSet presAssocID="{52D158F5-F9BF-41DD-BA74-5DA484340E3D}" presName="rootConnector" presStyleLbl="node4" presStyleIdx="13" presStyleCnt="19"/>
      <dgm:spPr/>
      <dgm:t>
        <a:bodyPr/>
        <a:lstStyle/>
        <a:p>
          <a:endParaRPr lang="en-US"/>
        </a:p>
      </dgm:t>
    </dgm:pt>
    <dgm:pt modelId="{6ED74A85-553D-4356-88BE-AB5661DE74A9}" type="pres">
      <dgm:prSet presAssocID="{52D158F5-F9BF-41DD-BA74-5DA484340E3D}" presName="hierChild4" presStyleCnt="0"/>
      <dgm:spPr/>
    </dgm:pt>
    <dgm:pt modelId="{C693784C-4945-4682-8EFB-C8877871627A}" type="pres">
      <dgm:prSet presAssocID="{52D158F5-F9BF-41DD-BA74-5DA484340E3D}" presName="hierChild5" presStyleCnt="0"/>
      <dgm:spPr/>
    </dgm:pt>
    <dgm:pt modelId="{E997D8F3-D126-480D-A451-EA76C38D1793}" type="pres">
      <dgm:prSet presAssocID="{832F052D-2BEB-4FBF-BE3E-2D9D2419B422}" presName="Name37" presStyleLbl="parChTrans1D4" presStyleIdx="14" presStyleCnt="19"/>
      <dgm:spPr/>
      <dgm:t>
        <a:bodyPr/>
        <a:lstStyle/>
        <a:p>
          <a:endParaRPr lang="en-US"/>
        </a:p>
      </dgm:t>
    </dgm:pt>
    <dgm:pt modelId="{1C6F46D2-C9A7-41C2-897E-6B5D109DCE11}" type="pres">
      <dgm:prSet presAssocID="{E44DB48C-B430-4DC8-93E5-BCA645C1CFCA}" presName="hierRoot2" presStyleCnt="0">
        <dgm:presLayoutVars>
          <dgm:hierBranch val="init"/>
        </dgm:presLayoutVars>
      </dgm:prSet>
      <dgm:spPr/>
    </dgm:pt>
    <dgm:pt modelId="{01F2D444-F0CC-4F45-9D15-0D08692A668D}" type="pres">
      <dgm:prSet presAssocID="{E44DB48C-B430-4DC8-93E5-BCA645C1CFCA}" presName="rootComposite" presStyleCnt="0"/>
      <dgm:spPr/>
    </dgm:pt>
    <dgm:pt modelId="{88A4DF8C-26CA-4A23-A646-1AAD59C75552}" type="pres">
      <dgm:prSet presAssocID="{E44DB48C-B430-4DC8-93E5-BCA645C1CFCA}" presName="rootText" presStyleLbl="node4" presStyleIdx="14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7EB696-16E9-4BD3-B84A-8D53F1C95839}" type="pres">
      <dgm:prSet presAssocID="{E44DB48C-B430-4DC8-93E5-BCA645C1CFCA}" presName="rootConnector" presStyleLbl="node4" presStyleIdx="14" presStyleCnt="19"/>
      <dgm:spPr/>
      <dgm:t>
        <a:bodyPr/>
        <a:lstStyle/>
        <a:p>
          <a:endParaRPr lang="en-US"/>
        </a:p>
      </dgm:t>
    </dgm:pt>
    <dgm:pt modelId="{AC315F38-9B80-4831-8B3A-4773A193085D}" type="pres">
      <dgm:prSet presAssocID="{E44DB48C-B430-4DC8-93E5-BCA645C1CFCA}" presName="hierChild4" presStyleCnt="0"/>
      <dgm:spPr/>
    </dgm:pt>
    <dgm:pt modelId="{CC9CDFB8-76EE-4E65-B7CA-FBF806B93B9E}" type="pres">
      <dgm:prSet presAssocID="{E44DB48C-B430-4DC8-93E5-BCA645C1CFCA}" presName="hierChild5" presStyleCnt="0"/>
      <dgm:spPr/>
    </dgm:pt>
    <dgm:pt modelId="{0EF813DD-9D37-48C8-BBBC-00062E475CA5}" type="pres">
      <dgm:prSet presAssocID="{C01B0979-D825-4DF3-8670-0574A0369D34}" presName="Name37" presStyleLbl="parChTrans1D4" presStyleIdx="15" presStyleCnt="19"/>
      <dgm:spPr/>
      <dgm:t>
        <a:bodyPr/>
        <a:lstStyle/>
        <a:p>
          <a:endParaRPr lang="en-US"/>
        </a:p>
      </dgm:t>
    </dgm:pt>
    <dgm:pt modelId="{EAE176D6-12F1-45F0-9B4F-6793722065F4}" type="pres">
      <dgm:prSet presAssocID="{D1E661E5-559A-4861-952C-8F8571A9D9AB}" presName="hierRoot2" presStyleCnt="0">
        <dgm:presLayoutVars>
          <dgm:hierBranch val="init"/>
        </dgm:presLayoutVars>
      </dgm:prSet>
      <dgm:spPr/>
    </dgm:pt>
    <dgm:pt modelId="{48763C02-5E11-4084-8925-C50B25B8F853}" type="pres">
      <dgm:prSet presAssocID="{D1E661E5-559A-4861-952C-8F8571A9D9AB}" presName="rootComposite" presStyleCnt="0"/>
      <dgm:spPr/>
    </dgm:pt>
    <dgm:pt modelId="{5708A16A-4EDF-4D38-8A0F-552C78DDC72F}" type="pres">
      <dgm:prSet presAssocID="{D1E661E5-559A-4861-952C-8F8571A9D9AB}" presName="rootText" presStyleLbl="node4" presStyleIdx="15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A9A296-51E4-4E1F-AF0E-D1D583D529ED}" type="pres">
      <dgm:prSet presAssocID="{D1E661E5-559A-4861-952C-8F8571A9D9AB}" presName="rootConnector" presStyleLbl="node4" presStyleIdx="15" presStyleCnt="19"/>
      <dgm:spPr/>
      <dgm:t>
        <a:bodyPr/>
        <a:lstStyle/>
        <a:p>
          <a:endParaRPr lang="en-US"/>
        </a:p>
      </dgm:t>
    </dgm:pt>
    <dgm:pt modelId="{F29D9C35-1C77-413E-8C57-F8BD27A9DA89}" type="pres">
      <dgm:prSet presAssocID="{D1E661E5-559A-4861-952C-8F8571A9D9AB}" presName="hierChild4" presStyleCnt="0"/>
      <dgm:spPr/>
    </dgm:pt>
    <dgm:pt modelId="{BC945C92-A899-43D2-A4BB-BF7FED7E879A}" type="pres">
      <dgm:prSet presAssocID="{D1E661E5-559A-4861-952C-8F8571A9D9AB}" presName="hierChild5" presStyleCnt="0"/>
      <dgm:spPr/>
    </dgm:pt>
    <dgm:pt modelId="{60BF3F58-EB0A-45AC-A2CE-EDA12BC5730C}" type="pres">
      <dgm:prSet presAssocID="{8E0F106A-5FB9-481A-8C66-DB29AE355A5B}" presName="hierChild5" presStyleCnt="0"/>
      <dgm:spPr/>
    </dgm:pt>
    <dgm:pt modelId="{510C575C-49A5-4324-9D24-18528A08DAE9}" type="pres">
      <dgm:prSet presAssocID="{5AAA6FD0-0D18-4B0A-9FE3-0B234EFD052E}" presName="Name37" presStyleLbl="parChTrans1D3" presStyleIdx="14" presStyleCnt="20"/>
      <dgm:spPr/>
      <dgm:t>
        <a:bodyPr/>
        <a:lstStyle/>
        <a:p>
          <a:endParaRPr lang="en-US"/>
        </a:p>
      </dgm:t>
    </dgm:pt>
    <dgm:pt modelId="{341D80B3-2659-4907-B3A4-D41877DF806C}" type="pres">
      <dgm:prSet presAssocID="{DBD8957F-AADA-4479-B105-A12A61530373}" presName="hierRoot2" presStyleCnt="0">
        <dgm:presLayoutVars>
          <dgm:hierBranch val="init"/>
        </dgm:presLayoutVars>
      </dgm:prSet>
      <dgm:spPr/>
    </dgm:pt>
    <dgm:pt modelId="{6D49896D-7673-49CC-A0A2-9EC4A5F36E10}" type="pres">
      <dgm:prSet presAssocID="{DBD8957F-AADA-4479-B105-A12A61530373}" presName="rootComposite" presStyleCnt="0"/>
      <dgm:spPr/>
    </dgm:pt>
    <dgm:pt modelId="{ACD2263F-00A8-475D-9DF3-8CED8F624D62}" type="pres">
      <dgm:prSet presAssocID="{DBD8957F-AADA-4479-B105-A12A61530373}" presName="rootText" presStyleLbl="node3" presStyleIdx="14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EF73A1-4207-4670-834B-93BD39DC4C0C}" type="pres">
      <dgm:prSet presAssocID="{DBD8957F-AADA-4479-B105-A12A61530373}" presName="rootConnector" presStyleLbl="node3" presStyleIdx="14" presStyleCnt="20"/>
      <dgm:spPr/>
      <dgm:t>
        <a:bodyPr/>
        <a:lstStyle/>
        <a:p>
          <a:endParaRPr lang="en-US"/>
        </a:p>
      </dgm:t>
    </dgm:pt>
    <dgm:pt modelId="{E1C4142E-AF96-4A3A-AD97-AA5D1B401344}" type="pres">
      <dgm:prSet presAssocID="{DBD8957F-AADA-4479-B105-A12A61530373}" presName="hierChild4" presStyleCnt="0"/>
      <dgm:spPr/>
    </dgm:pt>
    <dgm:pt modelId="{ED46CF19-DC77-4941-8264-63465BB5BA38}" type="pres">
      <dgm:prSet presAssocID="{08A89D06-D389-49DA-8C0F-46C8DD8A85B9}" presName="Name37" presStyleLbl="parChTrans1D4" presStyleIdx="16" presStyleCnt="19"/>
      <dgm:spPr/>
      <dgm:t>
        <a:bodyPr/>
        <a:lstStyle/>
        <a:p>
          <a:endParaRPr lang="en-US"/>
        </a:p>
      </dgm:t>
    </dgm:pt>
    <dgm:pt modelId="{804D35C6-0E76-40D5-9811-CA29DEE2FCC7}" type="pres">
      <dgm:prSet presAssocID="{FB02F4F9-D762-461C-B3E4-AA5D7FC25C8C}" presName="hierRoot2" presStyleCnt="0">
        <dgm:presLayoutVars>
          <dgm:hierBranch val="init"/>
        </dgm:presLayoutVars>
      </dgm:prSet>
      <dgm:spPr/>
    </dgm:pt>
    <dgm:pt modelId="{D096D22C-8D23-4721-B6EC-AE7B584DCA84}" type="pres">
      <dgm:prSet presAssocID="{FB02F4F9-D762-461C-B3E4-AA5D7FC25C8C}" presName="rootComposite" presStyleCnt="0"/>
      <dgm:spPr/>
    </dgm:pt>
    <dgm:pt modelId="{4BCFA42B-719F-4F9A-A078-A0AF0CB9EF9D}" type="pres">
      <dgm:prSet presAssocID="{FB02F4F9-D762-461C-B3E4-AA5D7FC25C8C}" presName="rootText" presStyleLbl="node4" presStyleIdx="16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95BF52-5CA8-4234-BE94-6FBF2254E43A}" type="pres">
      <dgm:prSet presAssocID="{FB02F4F9-D762-461C-B3E4-AA5D7FC25C8C}" presName="rootConnector" presStyleLbl="node4" presStyleIdx="16" presStyleCnt="19"/>
      <dgm:spPr/>
      <dgm:t>
        <a:bodyPr/>
        <a:lstStyle/>
        <a:p>
          <a:endParaRPr lang="en-US"/>
        </a:p>
      </dgm:t>
    </dgm:pt>
    <dgm:pt modelId="{764CDD39-4D64-46D3-AB4D-299250D995C4}" type="pres">
      <dgm:prSet presAssocID="{FB02F4F9-D762-461C-B3E4-AA5D7FC25C8C}" presName="hierChild4" presStyleCnt="0"/>
      <dgm:spPr/>
    </dgm:pt>
    <dgm:pt modelId="{68AF5AA6-B37F-4C9F-9392-9F485088624A}" type="pres">
      <dgm:prSet presAssocID="{FB02F4F9-D762-461C-B3E4-AA5D7FC25C8C}" presName="hierChild5" presStyleCnt="0"/>
      <dgm:spPr/>
    </dgm:pt>
    <dgm:pt modelId="{CFF64670-ACB6-43C2-8573-BF28C26258AC}" type="pres">
      <dgm:prSet presAssocID="{20BE7D28-9CA5-4B16-A7BC-88F3A80BF1C5}" presName="Name37" presStyleLbl="parChTrans1D4" presStyleIdx="17" presStyleCnt="19"/>
      <dgm:spPr/>
      <dgm:t>
        <a:bodyPr/>
        <a:lstStyle/>
        <a:p>
          <a:endParaRPr lang="en-US"/>
        </a:p>
      </dgm:t>
    </dgm:pt>
    <dgm:pt modelId="{A9A97DD5-9B9B-4CD2-90AA-722E3E7335E9}" type="pres">
      <dgm:prSet presAssocID="{8AF4339D-7C11-417E-80AC-2FEDF187E3B6}" presName="hierRoot2" presStyleCnt="0">
        <dgm:presLayoutVars>
          <dgm:hierBranch val="init"/>
        </dgm:presLayoutVars>
      </dgm:prSet>
      <dgm:spPr/>
    </dgm:pt>
    <dgm:pt modelId="{2FBC362D-F8F5-4F0D-A887-FDBC59A50706}" type="pres">
      <dgm:prSet presAssocID="{8AF4339D-7C11-417E-80AC-2FEDF187E3B6}" presName="rootComposite" presStyleCnt="0"/>
      <dgm:spPr/>
    </dgm:pt>
    <dgm:pt modelId="{768DBB75-8362-4925-9E19-520AABBEEAA7}" type="pres">
      <dgm:prSet presAssocID="{8AF4339D-7C11-417E-80AC-2FEDF187E3B6}" presName="rootText" presStyleLbl="node4" presStyleIdx="17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27DA03-332D-4560-90EC-B25FADF009C8}" type="pres">
      <dgm:prSet presAssocID="{8AF4339D-7C11-417E-80AC-2FEDF187E3B6}" presName="rootConnector" presStyleLbl="node4" presStyleIdx="17" presStyleCnt="19"/>
      <dgm:spPr/>
      <dgm:t>
        <a:bodyPr/>
        <a:lstStyle/>
        <a:p>
          <a:endParaRPr lang="en-US"/>
        </a:p>
      </dgm:t>
    </dgm:pt>
    <dgm:pt modelId="{0D50ECE3-88C1-4203-A9F5-F3AC2BEA19CC}" type="pres">
      <dgm:prSet presAssocID="{8AF4339D-7C11-417E-80AC-2FEDF187E3B6}" presName="hierChild4" presStyleCnt="0"/>
      <dgm:spPr/>
    </dgm:pt>
    <dgm:pt modelId="{5E767E22-691B-425B-9ECC-3244CFA1EB57}" type="pres">
      <dgm:prSet presAssocID="{8AF4339D-7C11-417E-80AC-2FEDF187E3B6}" presName="hierChild5" presStyleCnt="0"/>
      <dgm:spPr/>
    </dgm:pt>
    <dgm:pt modelId="{C167B4FD-2B4E-40A2-80D7-127713A0232C}" type="pres">
      <dgm:prSet presAssocID="{D8C98C66-FA9F-4F3B-B293-CA122E045564}" presName="Name37" presStyleLbl="parChTrans1D4" presStyleIdx="18" presStyleCnt="19"/>
      <dgm:spPr/>
      <dgm:t>
        <a:bodyPr/>
        <a:lstStyle/>
        <a:p>
          <a:endParaRPr lang="en-US"/>
        </a:p>
      </dgm:t>
    </dgm:pt>
    <dgm:pt modelId="{E8385E74-B73F-474D-8C94-AB3BB3182B0A}" type="pres">
      <dgm:prSet presAssocID="{4B40F819-05DB-48CE-B1D8-0663F86FB87A}" presName="hierRoot2" presStyleCnt="0">
        <dgm:presLayoutVars>
          <dgm:hierBranch val="init"/>
        </dgm:presLayoutVars>
      </dgm:prSet>
      <dgm:spPr/>
    </dgm:pt>
    <dgm:pt modelId="{8E288E3C-83B9-43C6-B6D8-E996D5792DCD}" type="pres">
      <dgm:prSet presAssocID="{4B40F819-05DB-48CE-B1D8-0663F86FB87A}" presName="rootComposite" presStyleCnt="0"/>
      <dgm:spPr/>
    </dgm:pt>
    <dgm:pt modelId="{18F6AE41-4D09-404B-AE13-E6D8A580557F}" type="pres">
      <dgm:prSet presAssocID="{4B40F819-05DB-48CE-B1D8-0663F86FB87A}" presName="rootText" presStyleLbl="node4" presStyleIdx="18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B27846-C4C6-4794-B49C-C6C0DB692577}" type="pres">
      <dgm:prSet presAssocID="{4B40F819-05DB-48CE-B1D8-0663F86FB87A}" presName="rootConnector" presStyleLbl="node4" presStyleIdx="18" presStyleCnt="19"/>
      <dgm:spPr/>
      <dgm:t>
        <a:bodyPr/>
        <a:lstStyle/>
        <a:p>
          <a:endParaRPr lang="en-US"/>
        </a:p>
      </dgm:t>
    </dgm:pt>
    <dgm:pt modelId="{82DA5B5E-9066-4D89-8909-F9515B88AF75}" type="pres">
      <dgm:prSet presAssocID="{4B40F819-05DB-48CE-B1D8-0663F86FB87A}" presName="hierChild4" presStyleCnt="0"/>
      <dgm:spPr/>
    </dgm:pt>
    <dgm:pt modelId="{889A0431-5182-4F1F-AC60-6768413C9F31}" type="pres">
      <dgm:prSet presAssocID="{4B40F819-05DB-48CE-B1D8-0663F86FB87A}" presName="hierChild5" presStyleCnt="0"/>
      <dgm:spPr/>
    </dgm:pt>
    <dgm:pt modelId="{2585DCC5-AEE8-43EF-9B80-2A464501BDFD}" type="pres">
      <dgm:prSet presAssocID="{DBD8957F-AADA-4479-B105-A12A61530373}" presName="hierChild5" presStyleCnt="0"/>
      <dgm:spPr/>
    </dgm:pt>
    <dgm:pt modelId="{E92CC34E-7557-47F8-BA62-8581128D5505}" type="pres">
      <dgm:prSet presAssocID="{13C8AB42-496F-403A-A04C-204A9C836AD6}" presName="hierChild5" presStyleCnt="0"/>
      <dgm:spPr/>
    </dgm:pt>
    <dgm:pt modelId="{E5C89AA3-B07F-4572-A3DA-B17C5D1F7A76}" type="pres">
      <dgm:prSet presAssocID="{BE26DDE0-1A66-4851-B845-7060BE739564}" presName="Name37" presStyleLbl="parChTrans1D2" presStyleIdx="4" presStyleCnt="6"/>
      <dgm:spPr/>
      <dgm:t>
        <a:bodyPr/>
        <a:lstStyle/>
        <a:p>
          <a:endParaRPr lang="en-US"/>
        </a:p>
      </dgm:t>
    </dgm:pt>
    <dgm:pt modelId="{71E7C470-BE7F-4B69-BD4F-4E7A871D32F3}" type="pres">
      <dgm:prSet presAssocID="{51DC065D-3E04-4A50-99F9-C475FFBF0C2D}" presName="hierRoot2" presStyleCnt="0">
        <dgm:presLayoutVars>
          <dgm:hierBranch val="init"/>
        </dgm:presLayoutVars>
      </dgm:prSet>
      <dgm:spPr/>
    </dgm:pt>
    <dgm:pt modelId="{C926DF82-B35E-4D91-9B97-4C0A11FBE667}" type="pres">
      <dgm:prSet presAssocID="{51DC065D-3E04-4A50-99F9-C475FFBF0C2D}" presName="rootComposite" presStyleCnt="0"/>
      <dgm:spPr/>
    </dgm:pt>
    <dgm:pt modelId="{108D02BA-76FA-4329-9641-6DF2C6FF5BA0}" type="pres">
      <dgm:prSet presAssocID="{51DC065D-3E04-4A50-99F9-C475FFBF0C2D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59A959-A335-4DAA-BCBD-3A17DE2B7651}" type="pres">
      <dgm:prSet presAssocID="{51DC065D-3E04-4A50-99F9-C475FFBF0C2D}" presName="rootConnector" presStyleLbl="node2" presStyleIdx="4" presStyleCnt="6"/>
      <dgm:spPr/>
      <dgm:t>
        <a:bodyPr/>
        <a:lstStyle/>
        <a:p>
          <a:endParaRPr lang="en-US"/>
        </a:p>
      </dgm:t>
    </dgm:pt>
    <dgm:pt modelId="{8D43C654-A856-4B27-B25D-B0DE8A11FBA5}" type="pres">
      <dgm:prSet presAssocID="{51DC065D-3E04-4A50-99F9-C475FFBF0C2D}" presName="hierChild4" presStyleCnt="0"/>
      <dgm:spPr/>
    </dgm:pt>
    <dgm:pt modelId="{5F17AD87-0133-4C70-9861-B6FBAD95EDEE}" type="pres">
      <dgm:prSet presAssocID="{9326EDEC-5714-47FF-BDDC-54616F8A6536}" presName="Name37" presStyleLbl="parChTrans1D3" presStyleIdx="15" presStyleCnt="20"/>
      <dgm:spPr/>
      <dgm:t>
        <a:bodyPr/>
        <a:lstStyle/>
        <a:p>
          <a:endParaRPr lang="en-US"/>
        </a:p>
      </dgm:t>
    </dgm:pt>
    <dgm:pt modelId="{5F6405C4-B916-45BC-8C63-9AF69E5A179F}" type="pres">
      <dgm:prSet presAssocID="{7FCFF4FE-D8DA-48F8-A5EC-DCCDB418668E}" presName="hierRoot2" presStyleCnt="0">
        <dgm:presLayoutVars>
          <dgm:hierBranch val="init"/>
        </dgm:presLayoutVars>
      </dgm:prSet>
      <dgm:spPr/>
    </dgm:pt>
    <dgm:pt modelId="{46A6A8B3-0299-4EC6-A579-85FF2901588C}" type="pres">
      <dgm:prSet presAssocID="{7FCFF4FE-D8DA-48F8-A5EC-DCCDB418668E}" presName="rootComposite" presStyleCnt="0"/>
      <dgm:spPr/>
    </dgm:pt>
    <dgm:pt modelId="{10C0DB5E-022B-4B27-A9FE-31F295E903DE}" type="pres">
      <dgm:prSet presAssocID="{7FCFF4FE-D8DA-48F8-A5EC-DCCDB418668E}" presName="rootText" presStyleLbl="node3" presStyleIdx="15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4083A0-642C-4DFB-AB83-0A6D1FE2081B}" type="pres">
      <dgm:prSet presAssocID="{7FCFF4FE-D8DA-48F8-A5EC-DCCDB418668E}" presName="rootConnector" presStyleLbl="node3" presStyleIdx="15" presStyleCnt="20"/>
      <dgm:spPr/>
      <dgm:t>
        <a:bodyPr/>
        <a:lstStyle/>
        <a:p>
          <a:endParaRPr lang="en-US"/>
        </a:p>
      </dgm:t>
    </dgm:pt>
    <dgm:pt modelId="{0DA429C0-F53D-4290-8A97-A09F25395C69}" type="pres">
      <dgm:prSet presAssocID="{7FCFF4FE-D8DA-48F8-A5EC-DCCDB418668E}" presName="hierChild4" presStyleCnt="0"/>
      <dgm:spPr/>
    </dgm:pt>
    <dgm:pt modelId="{44AA5B10-88E1-4FC6-ACC7-CBFF4273DCA4}" type="pres">
      <dgm:prSet presAssocID="{7FCFF4FE-D8DA-48F8-A5EC-DCCDB418668E}" presName="hierChild5" presStyleCnt="0"/>
      <dgm:spPr/>
    </dgm:pt>
    <dgm:pt modelId="{6466AD63-E3C8-45F3-BF9E-BFCCF720DEE4}" type="pres">
      <dgm:prSet presAssocID="{E15285E6-94EB-4154-B4BA-E1F753E83608}" presName="Name37" presStyleLbl="parChTrans1D3" presStyleIdx="16" presStyleCnt="20"/>
      <dgm:spPr/>
      <dgm:t>
        <a:bodyPr/>
        <a:lstStyle/>
        <a:p>
          <a:endParaRPr lang="en-US"/>
        </a:p>
      </dgm:t>
    </dgm:pt>
    <dgm:pt modelId="{3C9A3862-C8E1-4AF4-9DC7-C84888EBDA33}" type="pres">
      <dgm:prSet presAssocID="{00582A64-F581-4142-832D-6AB344C95BA4}" presName="hierRoot2" presStyleCnt="0">
        <dgm:presLayoutVars>
          <dgm:hierBranch val="init"/>
        </dgm:presLayoutVars>
      </dgm:prSet>
      <dgm:spPr/>
    </dgm:pt>
    <dgm:pt modelId="{02ED9CBD-C568-4C29-932D-5F96CC8B3C4F}" type="pres">
      <dgm:prSet presAssocID="{00582A64-F581-4142-832D-6AB344C95BA4}" presName="rootComposite" presStyleCnt="0"/>
      <dgm:spPr/>
    </dgm:pt>
    <dgm:pt modelId="{C1E2790B-35D9-4D98-A5C5-9F9E63F0D224}" type="pres">
      <dgm:prSet presAssocID="{00582A64-F581-4142-832D-6AB344C95BA4}" presName="rootText" presStyleLbl="node3" presStyleIdx="16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ADC3C8-5C2F-4E61-986F-57786F94CBE5}" type="pres">
      <dgm:prSet presAssocID="{00582A64-F581-4142-832D-6AB344C95BA4}" presName="rootConnector" presStyleLbl="node3" presStyleIdx="16" presStyleCnt="20"/>
      <dgm:spPr/>
      <dgm:t>
        <a:bodyPr/>
        <a:lstStyle/>
        <a:p>
          <a:endParaRPr lang="en-US"/>
        </a:p>
      </dgm:t>
    </dgm:pt>
    <dgm:pt modelId="{21434A4E-F096-41F1-968A-7826C607746E}" type="pres">
      <dgm:prSet presAssocID="{00582A64-F581-4142-832D-6AB344C95BA4}" presName="hierChild4" presStyleCnt="0"/>
      <dgm:spPr/>
    </dgm:pt>
    <dgm:pt modelId="{08280280-6BBF-4BAC-99E0-6F3798D9D022}" type="pres">
      <dgm:prSet presAssocID="{00582A64-F581-4142-832D-6AB344C95BA4}" presName="hierChild5" presStyleCnt="0"/>
      <dgm:spPr/>
    </dgm:pt>
    <dgm:pt modelId="{BD437CDA-2F20-463C-A0C6-6CC29864526E}" type="pres">
      <dgm:prSet presAssocID="{AA40A4D4-8D37-484F-95D2-B93A12F59F15}" presName="Name37" presStyleLbl="parChTrans1D3" presStyleIdx="17" presStyleCnt="20"/>
      <dgm:spPr/>
      <dgm:t>
        <a:bodyPr/>
        <a:lstStyle/>
        <a:p>
          <a:endParaRPr lang="en-US"/>
        </a:p>
      </dgm:t>
    </dgm:pt>
    <dgm:pt modelId="{90DA0056-2FD7-4416-8167-645FE879EF0A}" type="pres">
      <dgm:prSet presAssocID="{2EB27F30-E9DD-4343-9A22-8E88AA6F6771}" presName="hierRoot2" presStyleCnt="0">
        <dgm:presLayoutVars>
          <dgm:hierBranch val="init"/>
        </dgm:presLayoutVars>
      </dgm:prSet>
      <dgm:spPr/>
    </dgm:pt>
    <dgm:pt modelId="{4D8FF795-F777-41BB-8ECE-EDFFE29B5376}" type="pres">
      <dgm:prSet presAssocID="{2EB27F30-E9DD-4343-9A22-8E88AA6F6771}" presName="rootComposite" presStyleCnt="0"/>
      <dgm:spPr/>
    </dgm:pt>
    <dgm:pt modelId="{64B97B26-DF97-42FB-A186-4772D0638A8B}" type="pres">
      <dgm:prSet presAssocID="{2EB27F30-E9DD-4343-9A22-8E88AA6F6771}" presName="rootText" presStyleLbl="node3" presStyleIdx="17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7ABF05-D221-416A-909C-14EAE5EA95B4}" type="pres">
      <dgm:prSet presAssocID="{2EB27F30-E9DD-4343-9A22-8E88AA6F6771}" presName="rootConnector" presStyleLbl="node3" presStyleIdx="17" presStyleCnt="20"/>
      <dgm:spPr/>
      <dgm:t>
        <a:bodyPr/>
        <a:lstStyle/>
        <a:p>
          <a:endParaRPr lang="en-US"/>
        </a:p>
      </dgm:t>
    </dgm:pt>
    <dgm:pt modelId="{02E6469F-7DF9-4651-A0CF-F109B421F917}" type="pres">
      <dgm:prSet presAssocID="{2EB27F30-E9DD-4343-9A22-8E88AA6F6771}" presName="hierChild4" presStyleCnt="0"/>
      <dgm:spPr/>
    </dgm:pt>
    <dgm:pt modelId="{FBE205EB-D14B-4FBE-8C35-E4A5EAD424FF}" type="pres">
      <dgm:prSet presAssocID="{2EB27F30-E9DD-4343-9A22-8E88AA6F6771}" presName="hierChild5" presStyleCnt="0"/>
      <dgm:spPr/>
    </dgm:pt>
    <dgm:pt modelId="{A60F5250-492A-4A1E-B45E-AF35491E4B5F}" type="pres">
      <dgm:prSet presAssocID="{7C6C3D7F-B2EF-47D2-B8D4-1946C5CC0AD9}" presName="Name37" presStyleLbl="parChTrans1D3" presStyleIdx="18" presStyleCnt="20"/>
      <dgm:spPr/>
      <dgm:t>
        <a:bodyPr/>
        <a:lstStyle/>
        <a:p>
          <a:endParaRPr lang="en-US"/>
        </a:p>
      </dgm:t>
    </dgm:pt>
    <dgm:pt modelId="{95FA14EF-3F66-44AC-B3C8-8DC8FECF18A4}" type="pres">
      <dgm:prSet presAssocID="{91FFA2A7-2700-4CC8-AAE7-F2C718FD4A82}" presName="hierRoot2" presStyleCnt="0">
        <dgm:presLayoutVars>
          <dgm:hierBranch val="init"/>
        </dgm:presLayoutVars>
      </dgm:prSet>
      <dgm:spPr/>
    </dgm:pt>
    <dgm:pt modelId="{AC964C82-8265-46DD-8A0F-00F482580CFE}" type="pres">
      <dgm:prSet presAssocID="{91FFA2A7-2700-4CC8-AAE7-F2C718FD4A82}" presName="rootComposite" presStyleCnt="0"/>
      <dgm:spPr/>
    </dgm:pt>
    <dgm:pt modelId="{A099C6B9-DABF-4D80-960D-B943BD6A33E2}" type="pres">
      <dgm:prSet presAssocID="{91FFA2A7-2700-4CC8-AAE7-F2C718FD4A82}" presName="rootText" presStyleLbl="node3" presStyleIdx="18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07D1E7-22F4-45CE-AEA3-C39D88445B0B}" type="pres">
      <dgm:prSet presAssocID="{91FFA2A7-2700-4CC8-AAE7-F2C718FD4A82}" presName="rootConnector" presStyleLbl="node3" presStyleIdx="18" presStyleCnt="20"/>
      <dgm:spPr/>
      <dgm:t>
        <a:bodyPr/>
        <a:lstStyle/>
        <a:p>
          <a:endParaRPr lang="en-US"/>
        </a:p>
      </dgm:t>
    </dgm:pt>
    <dgm:pt modelId="{DCCF62F1-74B0-41A9-90EF-557595D384F9}" type="pres">
      <dgm:prSet presAssocID="{91FFA2A7-2700-4CC8-AAE7-F2C718FD4A82}" presName="hierChild4" presStyleCnt="0"/>
      <dgm:spPr/>
    </dgm:pt>
    <dgm:pt modelId="{11B84A6C-3CBA-4800-BAB0-346E804C2AC1}" type="pres">
      <dgm:prSet presAssocID="{91FFA2A7-2700-4CC8-AAE7-F2C718FD4A82}" presName="hierChild5" presStyleCnt="0"/>
      <dgm:spPr/>
    </dgm:pt>
    <dgm:pt modelId="{D4CBFC0F-F40F-4BC4-8EEF-5E5B69B98870}" type="pres">
      <dgm:prSet presAssocID="{BD95217D-742D-4314-8BD1-18D33735C860}" presName="Name37" presStyleLbl="parChTrans1D3" presStyleIdx="19" presStyleCnt="20"/>
      <dgm:spPr/>
      <dgm:t>
        <a:bodyPr/>
        <a:lstStyle/>
        <a:p>
          <a:endParaRPr lang="en-US"/>
        </a:p>
      </dgm:t>
    </dgm:pt>
    <dgm:pt modelId="{4076A797-EC9B-47B7-BBEF-AC4A19E589EF}" type="pres">
      <dgm:prSet presAssocID="{49DD3355-76AD-4089-B69C-35C6D748F980}" presName="hierRoot2" presStyleCnt="0">
        <dgm:presLayoutVars>
          <dgm:hierBranch val="init"/>
        </dgm:presLayoutVars>
      </dgm:prSet>
      <dgm:spPr/>
    </dgm:pt>
    <dgm:pt modelId="{D26F4D1E-9A5F-4AF0-87E6-194985735915}" type="pres">
      <dgm:prSet presAssocID="{49DD3355-76AD-4089-B69C-35C6D748F980}" presName="rootComposite" presStyleCnt="0"/>
      <dgm:spPr/>
    </dgm:pt>
    <dgm:pt modelId="{944F59F8-16AA-49A2-B975-4B08C80820FF}" type="pres">
      <dgm:prSet presAssocID="{49DD3355-76AD-4089-B69C-35C6D748F980}" presName="rootText" presStyleLbl="node3" presStyleIdx="19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A9AF33-2454-4897-80EF-704C37AF3AA2}" type="pres">
      <dgm:prSet presAssocID="{49DD3355-76AD-4089-B69C-35C6D748F980}" presName="rootConnector" presStyleLbl="node3" presStyleIdx="19" presStyleCnt="20"/>
      <dgm:spPr/>
      <dgm:t>
        <a:bodyPr/>
        <a:lstStyle/>
        <a:p>
          <a:endParaRPr lang="en-US"/>
        </a:p>
      </dgm:t>
    </dgm:pt>
    <dgm:pt modelId="{697F027C-1403-4484-943E-956229839C04}" type="pres">
      <dgm:prSet presAssocID="{49DD3355-76AD-4089-B69C-35C6D748F980}" presName="hierChild4" presStyleCnt="0"/>
      <dgm:spPr/>
    </dgm:pt>
    <dgm:pt modelId="{6BDA1F99-9A4B-4D57-A538-B3B4087E7349}" type="pres">
      <dgm:prSet presAssocID="{49DD3355-76AD-4089-B69C-35C6D748F980}" presName="hierChild5" presStyleCnt="0"/>
      <dgm:spPr/>
    </dgm:pt>
    <dgm:pt modelId="{9C53228E-0FD7-43F4-9A2D-A1CAE77D0B13}" type="pres">
      <dgm:prSet presAssocID="{51DC065D-3E04-4A50-99F9-C475FFBF0C2D}" presName="hierChild5" presStyleCnt="0"/>
      <dgm:spPr/>
    </dgm:pt>
    <dgm:pt modelId="{6AC32230-1CCD-4FB8-9D67-2F689B94C335}" type="pres">
      <dgm:prSet presAssocID="{427F877C-C824-4A4C-A9E8-6CD05127A1A6}" presName="Name37" presStyleLbl="parChTrans1D2" presStyleIdx="5" presStyleCnt="6"/>
      <dgm:spPr/>
      <dgm:t>
        <a:bodyPr/>
        <a:lstStyle/>
        <a:p>
          <a:endParaRPr lang="en-US"/>
        </a:p>
      </dgm:t>
    </dgm:pt>
    <dgm:pt modelId="{FA157144-BA82-4D04-BEDA-09A0A8A3C131}" type="pres">
      <dgm:prSet presAssocID="{E27CEAF2-FB3F-4182-A3D7-0641C25ECCE4}" presName="hierRoot2" presStyleCnt="0">
        <dgm:presLayoutVars>
          <dgm:hierBranch val="init"/>
        </dgm:presLayoutVars>
      </dgm:prSet>
      <dgm:spPr/>
    </dgm:pt>
    <dgm:pt modelId="{37B63A1B-5FE3-48CA-A02E-A06F03E1C575}" type="pres">
      <dgm:prSet presAssocID="{E27CEAF2-FB3F-4182-A3D7-0641C25ECCE4}" presName="rootComposite" presStyleCnt="0"/>
      <dgm:spPr/>
    </dgm:pt>
    <dgm:pt modelId="{A9DFEF79-7647-454A-8C48-1809311E348B}" type="pres">
      <dgm:prSet presAssocID="{E27CEAF2-FB3F-4182-A3D7-0641C25ECCE4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C25030-7441-4CAD-989D-50D50B6D6DE3}" type="pres">
      <dgm:prSet presAssocID="{E27CEAF2-FB3F-4182-A3D7-0641C25ECCE4}" presName="rootConnector" presStyleLbl="node2" presStyleIdx="5" presStyleCnt="6"/>
      <dgm:spPr/>
      <dgm:t>
        <a:bodyPr/>
        <a:lstStyle/>
        <a:p>
          <a:endParaRPr lang="en-US"/>
        </a:p>
      </dgm:t>
    </dgm:pt>
    <dgm:pt modelId="{E4B335C9-A233-46A5-B967-0FE57848DEC3}" type="pres">
      <dgm:prSet presAssocID="{E27CEAF2-FB3F-4182-A3D7-0641C25ECCE4}" presName="hierChild4" presStyleCnt="0"/>
      <dgm:spPr/>
    </dgm:pt>
    <dgm:pt modelId="{CBA87460-5992-446E-8382-E3EB3B3F67AC}" type="pres">
      <dgm:prSet presAssocID="{E27CEAF2-FB3F-4182-A3D7-0641C25ECCE4}" presName="hierChild5" presStyleCnt="0"/>
      <dgm:spPr/>
    </dgm:pt>
    <dgm:pt modelId="{D9178EAD-2FF4-4C47-BBAB-1938376067D8}" type="pres">
      <dgm:prSet presAssocID="{195C5C9B-933A-475D-BA7E-2CBDE4A5FC5B}" presName="hierChild3" presStyleCnt="0"/>
      <dgm:spPr/>
    </dgm:pt>
  </dgm:ptLst>
  <dgm:cxnLst>
    <dgm:cxn modelId="{30E92757-B2AB-45EF-8AD0-1EBCAD159491}" srcId="{51DC065D-3E04-4A50-99F9-C475FFBF0C2D}" destId="{2EB27F30-E9DD-4343-9A22-8E88AA6F6771}" srcOrd="2" destOrd="0" parTransId="{AA40A4D4-8D37-484F-95D2-B93A12F59F15}" sibTransId="{C0E800B6-65E3-4C92-862D-D5DCE5E6AD28}"/>
    <dgm:cxn modelId="{883195F5-86C9-4E97-B25E-241F2769D4DB}" type="presOf" srcId="{D30D4D9A-75A2-4209-AD7B-977EBB2ACB47}" destId="{DD880C2B-CF83-436B-ADA8-7B56454290A4}" srcOrd="0" destOrd="0" presId="urn:microsoft.com/office/officeart/2005/8/layout/orgChart1"/>
    <dgm:cxn modelId="{419B79DC-C542-4C0E-8993-09F01A0D9D1A}" type="presOf" srcId="{427F877C-C824-4A4C-A9E8-6CD05127A1A6}" destId="{6AC32230-1CCD-4FB8-9D67-2F689B94C335}" srcOrd="0" destOrd="0" presId="urn:microsoft.com/office/officeart/2005/8/layout/orgChart1"/>
    <dgm:cxn modelId="{A613281F-D287-45A9-A869-E1F6AABF572C}" srcId="{D4276B52-1E76-4048-B92B-B56FF6A9AE4A}" destId="{44179559-02D2-451A-968D-EEFC56F84DCB}" srcOrd="0" destOrd="0" parTransId="{6EDEEDBF-5519-4E2F-8781-F98BB753FD04}" sibTransId="{CF86060C-72F4-4C61-AE02-7A0EF19809ED}"/>
    <dgm:cxn modelId="{6C44B542-1816-49BE-B915-1E752A4361FE}" type="presOf" srcId="{724694B1-3F3F-4953-87D8-4BFDD4815949}" destId="{5336DA82-F57C-4435-968F-BE5888825B9E}" srcOrd="1" destOrd="0" presId="urn:microsoft.com/office/officeart/2005/8/layout/orgChart1"/>
    <dgm:cxn modelId="{00D0E00B-FF94-4CA8-A868-3DBB48BF3DD5}" type="presOf" srcId="{F4AF6B50-8164-4805-BD6F-AF4421A39019}" destId="{ACD36BCE-EA17-4248-AF5C-600ABFB7F8A1}" srcOrd="0" destOrd="0" presId="urn:microsoft.com/office/officeart/2005/8/layout/orgChart1"/>
    <dgm:cxn modelId="{E0ABD7B6-84D1-4656-AA27-C0F9CEC02F43}" type="presOf" srcId="{45F5437C-A4F3-40B4-BFFB-F183763D8B75}" destId="{15530A1B-1591-4DF8-94F3-7EBAA8462F28}" srcOrd="0" destOrd="0" presId="urn:microsoft.com/office/officeart/2005/8/layout/orgChart1"/>
    <dgm:cxn modelId="{60DFCB03-5494-429A-99F9-C9D2C43AF6D9}" type="presOf" srcId="{F3BB04F2-5F20-47BB-9318-2FC2CCC4C4DC}" destId="{60F39B99-2B67-4048-BAF0-8E83B999EDE5}" srcOrd="0" destOrd="0" presId="urn:microsoft.com/office/officeart/2005/8/layout/orgChart1"/>
    <dgm:cxn modelId="{71B66EA4-CA1C-4321-B928-C941A5F12B01}" type="presOf" srcId="{5E1CDE60-CA2B-4281-94CF-0103E4BFEFBB}" destId="{783BEBA3-A436-4227-9F83-52819362B8C9}" srcOrd="1" destOrd="0" presId="urn:microsoft.com/office/officeart/2005/8/layout/orgChart1"/>
    <dgm:cxn modelId="{CC6D951A-720E-4C5F-84F7-7D717CEBB186}" type="presOf" srcId="{ED3041DA-9589-45B3-A3BB-B6C9A7A5662B}" destId="{410FAF43-6F8A-44D6-A297-C76707F7440B}" srcOrd="1" destOrd="0" presId="urn:microsoft.com/office/officeart/2005/8/layout/orgChart1"/>
    <dgm:cxn modelId="{747049E4-AF99-4CC0-8663-5DA0B713E403}" srcId="{DBD8957F-AADA-4479-B105-A12A61530373}" destId="{FB02F4F9-D762-461C-B3E4-AA5D7FC25C8C}" srcOrd="0" destOrd="0" parTransId="{08A89D06-D389-49DA-8C0F-46C8DD8A85B9}" sibTransId="{46DF437F-CC62-4B91-8B39-38A70720B79E}"/>
    <dgm:cxn modelId="{78E4E644-BE56-416A-B8BD-C9404BCB7125}" type="presOf" srcId="{2EB27F30-E9DD-4343-9A22-8E88AA6F6771}" destId="{64B97B26-DF97-42FB-A186-4772D0638A8B}" srcOrd="0" destOrd="0" presId="urn:microsoft.com/office/officeart/2005/8/layout/orgChart1"/>
    <dgm:cxn modelId="{D7888798-90B4-4193-AE5A-F3DCDC444F69}" type="presOf" srcId="{20BE7D28-9CA5-4B16-A7BC-88F3A80BF1C5}" destId="{CFF64670-ACB6-43C2-8573-BF28C26258AC}" srcOrd="0" destOrd="0" presId="urn:microsoft.com/office/officeart/2005/8/layout/orgChart1"/>
    <dgm:cxn modelId="{249FA101-1589-499A-BE4A-A9EF408FE136}" type="presOf" srcId="{9F265760-6EF4-4160-B524-6BF9E413DF75}" destId="{3AE32652-096F-428A-8DD8-0D637453A44A}" srcOrd="1" destOrd="0" presId="urn:microsoft.com/office/officeart/2005/8/layout/orgChart1"/>
    <dgm:cxn modelId="{59159F2A-1A25-407C-9097-2665F65B87F1}" srcId="{8E0F106A-5FB9-481A-8C66-DB29AE355A5B}" destId="{D1E661E5-559A-4861-952C-8F8571A9D9AB}" srcOrd="2" destOrd="0" parTransId="{C01B0979-D825-4DF3-8670-0574A0369D34}" sibTransId="{80A5EF55-8649-4019-BB5E-63A2DEAA7928}"/>
    <dgm:cxn modelId="{500EC5A9-A2D5-437C-BAE8-F6954E7ADA9B}" type="presOf" srcId="{6407109F-6CAA-47A6-80D9-29A0BE847896}" destId="{5348289F-F6F6-44C1-BC7B-8B976438C47C}" srcOrd="1" destOrd="0" presId="urn:microsoft.com/office/officeart/2005/8/layout/orgChart1"/>
    <dgm:cxn modelId="{EB4EE8F0-8E13-4F6E-A008-282A8E3EB245}" srcId="{8E0F106A-5FB9-481A-8C66-DB29AE355A5B}" destId="{52D158F5-F9BF-41DD-BA74-5DA484340E3D}" srcOrd="0" destOrd="0" parTransId="{3EFEB0F6-857F-48C2-B53E-FEBAE0BDA452}" sibTransId="{5F83C4E2-55F7-4488-9685-6D8FD76AE9E7}"/>
    <dgm:cxn modelId="{D683FD17-AB71-41AC-8746-59D46BDD5B02}" srcId="{51DC065D-3E04-4A50-99F9-C475FFBF0C2D}" destId="{00582A64-F581-4142-832D-6AB344C95BA4}" srcOrd="1" destOrd="0" parTransId="{E15285E6-94EB-4154-B4BA-E1F753E83608}" sibTransId="{E0B7D2AF-60EC-4EFC-A50B-139A0FE0F3B9}"/>
    <dgm:cxn modelId="{6CA70286-82AA-4071-862A-CA1CF46406EB}" srcId="{F4AF6B50-8164-4805-BD6F-AF4421A39019}" destId="{D4276B52-1E76-4048-B92B-B56FF6A9AE4A}" srcOrd="1" destOrd="0" parTransId="{EA650E9A-EB24-4DEF-AFCC-AB6FD20216C3}" sibTransId="{6DF45DB8-0736-444A-9BD7-88B48E613966}"/>
    <dgm:cxn modelId="{53F7D3C2-1321-460E-A215-A1AA0039AE17}" type="presOf" srcId="{8E0F106A-5FB9-481A-8C66-DB29AE355A5B}" destId="{1BBD8217-E5B3-4135-9D11-8E04D46C5C28}" srcOrd="1" destOrd="0" presId="urn:microsoft.com/office/officeart/2005/8/layout/orgChart1"/>
    <dgm:cxn modelId="{3E9E8736-93B9-418F-975A-9D9D8C991C04}" type="presOf" srcId="{734AC4D8-5489-4611-B061-E650E68F938A}" destId="{DA6168AF-AFA0-403C-808C-1DCA25E08A19}" srcOrd="1" destOrd="0" presId="urn:microsoft.com/office/officeart/2005/8/layout/orgChart1"/>
    <dgm:cxn modelId="{F0BEC16E-62CD-4C0D-9FE5-2E3047188B4E}" type="presOf" srcId="{DC5B0A1B-6D33-4692-B37B-C98B407E18CC}" destId="{E947C8C0-A9D7-44D0-A0D9-CE290349FACA}" srcOrd="0" destOrd="0" presId="urn:microsoft.com/office/officeart/2005/8/layout/orgChart1"/>
    <dgm:cxn modelId="{3D5261AF-A6B3-4F25-91C3-98DC14797B49}" type="presOf" srcId="{ADD22E41-8388-4386-B19B-A70D1D37E4AA}" destId="{95383E98-67E2-435B-A171-82E31070B5A3}" srcOrd="0" destOrd="0" presId="urn:microsoft.com/office/officeart/2005/8/layout/orgChart1"/>
    <dgm:cxn modelId="{52AE45D9-EE47-401A-862A-79E17321A54A}" type="presOf" srcId="{C316EB29-9AEF-45EA-A453-373628199742}" destId="{BA96F090-C9A9-4288-B5B3-7A437BC0F6A1}" srcOrd="0" destOrd="0" presId="urn:microsoft.com/office/officeart/2005/8/layout/orgChart1"/>
    <dgm:cxn modelId="{FC5B08CA-721E-4518-BD41-BC042774E235}" type="presOf" srcId="{8A5C1D60-9243-4F63-B785-46431E05F7D9}" destId="{DC9FCE2B-2073-433D-AFD1-5DD71D219B82}" srcOrd="1" destOrd="0" presId="urn:microsoft.com/office/officeart/2005/8/layout/orgChart1"/>
    <dgm:cxn modelId="{90453531-C47F-4D7E-BB43-8E26883A7A42}" type="presOf" srcId="{195C5C9B-933A-475D-BA7E-2CBDE4A5FC5B}" destId="{BF97B45B-735D-49B7-8E18-20824EE14661}" srcOrd="0" destOrd="0" presId="urn:microsoft.com/office/officeart/2005/8/layout/orgChart1"/>
    <dgm:cxn modelId="{9FAC3991-7D5A-4487-9595-3BC49B387B32}" type="presOf" srcId="{8A5C1D60-9243-4F63-B785-46431E05F7D9}" destId="{7C2BE376-F400-4030-A1EF-AE3972429D97}" srcOrd="0" destOrd="0" presId="urn:microsoft.com/office/officeart/2005/8/layout/orgChart1"/>
    <dgm:cxn modelId="{F032FA93-BF14-49C6-9E01-9B89FC4918FA}" type="presOf" srcId="{71FF2683-0CE2-405B-8F2C-2C4EDC746BEA}" destId="{40ABACE3-4204-46E4-90E2-77AC46BC24DF}" srcOrd="1" destOrd="0" presId="urn:microsoft.com/office/officeart/2005/8/layout/orgChart1"/>
    <dgm:cxn modelId="{D4C88DF4-8068-4E11-8152-FB218106581C}" type="presOf" srcId="{AA1E0FD5-F4AD-44D8-8EB4-79619117382B}" destId="{CCC963D7-1ED0-4329-A87B-9136A71D5D5B}" srcOrd="1" destOrd="0" presId="urn:microsoft.com/office/officeart/2005/8/layout/orgChart1"/>
    <dgm:cxn modelId="{3DDD64D4-2CE7-4327-91AC-A86F28944B95}" type="presOf" srcId="{968500E1-361F-4E55-9049-B53F4F56A831}" destId="{9F81B356-CFA4-49A4-A59B-6A5DCEC9C20D}" srcOrd="1" destOrd="0" presId="urn:microsoft.com/office/officeart/2005/8/layout/orgChart1"/>
    <dgm:cxn modelId="{8DF34E06-0301-4748-8B3B-47012813A509}" type="presOf" srcId="{8E0F106A-5FB9-481A-8C66-DB29AE355A5B}" destId="{0F361451-17DD-4EAD-9975-466CF311C88F}" srcOrd="0" destOrd="0" presId="urn:microsoft.com/office/officeart/2005/8/layout/orgChart1"/>
    <dgm:cxn modelId="{AEB3D6DE-4AAA-46B9-899B-E40AB3B2FB2E}" type="presOf" srcId="{D4276B52-1E76-4048-B92B-B56FF6A9AE4A}" destId="{D93E8E1C-0064-4DDB-8922-88DAA111DAFA}" srcOrd="0" destOrd="0" presId="urn:microsoft.com/office/officeart/2005/8/layout/orgChart1"/>
    <dgm:cxn modelId="{4AC81254-1B3E-4AA0-8B90-29AFCCBD7FA6}" type="presOf" srcId="{AB20769E-9A74-4A1E-8CE4-8C77A095B854}" destId="{D2250541-DA00-49E7-BAF4-2A8E2BD5DAC9}" srcOrd="0" destOrd="0" presId="urn:microsoft.com/office/officeart/2005/8/layout/orgChart1"/>
    <dgm:cxn modelId="{6A92B7A7-0C62-4E97-948E-6F85DF21F94F}" type="presOf" srcId="{AA1E0FD5-F4AD-44D8-8EB4-79619117382B}" destId="{015BF3EE-BD05-4D24-9743-DA00FA3DF9C5}" srcOrd="0" destOrd="0" presId="urn:microsoft.com/office/officeart/2005/8/layout/orgChart1"/>
    <dgm:cxn modelId="{448C93FC-8910-42CF-A85F-31453F976306}" type="presOf" srcId="{0783FC8A-B48D-47C7-BEA9-595E9483B514}" destId="{83C19571-538D-4499-A6FF-7A142820DF72}" srcOrd="0" destOrd="0" presId="urn:microsoft.com/office/officeart/2005/8/layout/orgChart1"/>
    <dgm:cxn modelId="{CA95DAF5-6490-44E7-BC58-3E79C63083D6}" type="presOf" srcId="{E15285E6-94EB-4154-B4BA-E1F753E83608}" destId="{6466AD63-E3C8-45F3-BF9E-BFCCF720DEE4}" srcOrd="0" destOrd="0" presId="urn:microsoft.com/office/officeart/2005/8/layout/orgChart1"/>
    <dgm:cxn modelId="{9CE15EE4-5C40-4927-854A-51F60ECCF783}" srcId="{9309D0F7-80A8-4F35-A351-A32EC4CC4DBE}" destId="{ADD22E41-8388-4386-B19B-A70D1D37E4AA}" srcOrd="2" destOrd="0" parTransId="{46CE1CDF-EE12-4F01-BE33-428EC9923805}" sibTransId="{8C8BF04C-CCAA-47BE-A12F-260F1F9294C9}"/>
    <dgm:cxn modelId="{C72AD7C2-9CDE-4338-A899-A043ADCD9D6A}" type="presOf" srcId="{D1E661E5-559A-4861-952C-8F8571A9D9AB}" destId="{B0A9A296-51E4-4E1F-AF0E-D1D583D529ED}" srcOrd="1" destOrd="0" presId="urn:microsoft.com/office/officeart/2005/8/layout/orgChart1"/>
    <dgm:cxn modelId="{6E0047A2-FFDE-4FBD-A4F2-9162B40D8C5F}" type="presOf" srcId="{BADCF799-49FB-4099-B399-607A500152D0}" destId="{135E434B-24C3-46F8-ACA0-D43E1FCE09DD}" srcOrd="0" destOrd="0" presId="urn:microsoft.com/office/officeart/2005/8/layout/orgChart1"/>
    <dgm:cxn modelId="{A418564B-D6F1-4A6F-8414-F3C52DB0CA33}" type="presOf" srcId="{3128E51F-69CA-4185-B116-78246B39484C}" destId="{E002A6C0-7E7E-4984-A31E-D340038B4FF3}" srcOrd="0" destOrd="0" presId="urn:microsoft.com/office/officeart/2005/8/layout/orgChart1"/>
    <dgm:cxn modelId="{C9E0F7D6-19A6-42F7-8938-F2637CBA4C9F}" type="presOf" srcId="{E44DB48C-B430-4DC8-93E5-BCA645C1CFCA}" destId="{797EB696-16E9-4BD3-B84A-8D53F1C95839}" srcOrd="1" destOrd="0" presId="urn:microsoft.com/office/officeart/2005/8/layout/orgChart1"/>
    <dgm:cxn modelId="{A462B008-BE2B-4C6D-BB06-292A38C96E4C}" type="presOf" srcId="{4E0D2B4E-F6AD-43A2-9E41-2295FEFDA3F4}" destId="{EA642E5A-E68E-4AFC-B388-93CBB65EAE48}" srcOrd="0" destOrd="0" presId="urn:microsoft.com/office/officeart/2005/8/layout/orgChart1"/>
    <dgm:cxn modelId="{D16DC69C-6B2C-4795-99C8-E8D772523527}" type="presOf" srcId="{44179559-02D2-451A-968D-EEFC56F84DCB}" destId="{9F1D885F-B5A9-47A4-B19D-943797AA9060}" srcOrd="0" destOrd="0" presId="urn:microsoft.com/office/officeart/2005/8/layout/orgChart1"/>
    <dgm:cxn modelId="{F5261541-D7B7-4D82-9C2A-0218370E13AD}" type="presOf" srcId="{24BC76DD-EF3B-453F-9F26-48062C16760C}" destId="{0D4481A1-F222-4347-8869-9E4AB87D378A}" srcOrd="0" destOrd="0" presId="urn:microsoft.com/office/officeart/2005/8/layout/orgChart1"/>
    <dgm:cxn modelId="{C0108702-2801-4BDA-8632-311B1C050191}" type="presOf" srcId="{DBD8957F-AADA-4479-B105-A12A61530373}" destId="{A5EF73A1-4207-4670-834B-93BD39DC4C0C}" srcOrd="1" destOrd="0" presId="urn:microsoft.com/office/officeart/2005/8/layout/orgChart1"/>
    <dgm:cxn modelId="{FD8E5B11-B076-4C0A-9496-A584175470F5}" type="presOf" srcId="{6281A365-D65F-4879-B8DD-63E6F749F6C5}" destId="{A5948550-7CDE-44B7-AA9A-C563E878D43E}" srcOrd="0" destOrd="0" presId="urn:microsoft.com/office/officeart/2005/8/layout/orgChart1"/>
    <dgm:cxn modelId="{91D600B4-AED6-4D21-83DB-CF15465C2C63}" type="presOf" srcId="{C793A253-5E59-41C9-8516-B9AE46A8A94D}" destId="{0CA50EF4-E3F8-4FA2-A41F-B719A896CE09}" srcOrd="1" destOrd="0" presId="urn:microsoft.com/office/officeart/2005/8/layout/orgChart1"/>
    <dgm:cxn modelId="{20CD76A9-91CE-4B17-86F9-397941240DE5}" type="presOf" srcId="{734AC4D8-5489-4611-B061-E650E68F938A}" destId="{FF176821-5835-4460-883E-DB22D723B77A}" srcOrd="0" destOrd="0" presId="urn:microsoft.com/office/officeart/2005/8/layout/orgChart1"/>
    <dgm:cxn modelId="{DBF3E73C-EFF5-4264-9D47-C8E36ED9F6D2}" type="presOf" srcId="{71FF2683-0CE2-405B-8F2C-2C4EDC746BEA}" destId="{211F346E-07B5-480A-81AF-32CD1E5F2D46}" srcOrd="0" destOrd="0" presId="urn:microsoft.com/office/officeart/2005/8/layout/orgChart1"/>
    <dgm:cxn modelId="{5CCB4CF4-040E-4A0C-88DE-02DF07E219B7}" type="presOf" srcId="{6AB61669-F359-4DF5-B16B-AC1F9DD6211E}" destId="{2495DB04-94DE-459E-9243-12A27EA80F8F}" srcOrd="1" destOrd="0" presId="urn:microsoft.com/office/officeart/2005/8/layout/orgChart1"/>
    <dgm:cxn modelId="{17F6F2DC-E041-4624-9772-428C4CF48B30}" srcId="{9B1F09A0-F733-4175-88E5-36C3581C857D}" destId="{6AB61669-F359-4DF5-B16B-AC1F9DD6211E}" srcOrd="0" destOrd="0" parTransId="{D30D4D9A-75A2-4209-AD7B-977EBB2ACB47}" sibTransId="{F63F8932-FF90-4187-B524-0195A726EEA4}"/>
    <dgm:cxn modelId="{9A97154A-E4FC-4265-882C-54CF09E900DD}" type="presOf" srcId="{510AEEA6-1557-4A68-8D3F-A085BE1C7ED5}" destId="{3347BE4A-B2D3-4313-A129-06B07DB003C9}" srcOrd="0" destOrd="0" presId="urn:microsoft.com/office/officeart/2005/8/layout/orgChart1"/>
    <dgm:cxn modelId="{5B265D19-23C2-4202-8AB8-FC23EBDC51DD}" type="presOf" srcId="{BFEEC013-3883-47FC-A6E2-3E997C2989EE}" destId="{0D308AE0-4D10-42DE-AD9A-05A3E131622F}" srcOrd="0" destOrd="0" presId="urn:microsoft.com/office/officeart/2005/8/layout/orgChart1"/>
    <dgm:cxn modelId="{2B9ADF96-706A-4D4D-AE38-32AC9482B8CC}" type="presOf" srcId="{D8C98C66-FA9F-4F3B-B293-CA122E045564}" destId="{C167B4FD-2B4E-40A2-80D7-127713A0232C}" srcOrd="0" destOrd="0" presId="urn:microsoft.com/office/officeart/2005/8/layout/orgChart1"/>
    <dgm:cxn modelId="{380B9468-23F6-435E-8E5D-DC43D91CE4D5}" srcId="{DF6322CA-D346-407D-B4D0-7D5D5AF3FB7A}" destId="{5E1CDE60-CA2B-4281-94CF-0103E4BFEFBB}" srcOrd="3" destOrd="0" parTransId="{24BC76DD-EF3B-453F-9F26-48062C16760C}" sibTransId="{6193D368-0A22-4204-8324-689D4832258E}"/>
    <dgm:cxn modelId="{A12B391C-D991-465B-A498-7958E1865F77}" srcId="{13C8AB42-496F-403A-A04C-204A9C836AD6}" destId="{DBD8957F-AADA-4479-B105-A12A61530373}" srcOrd="1" destOrd="0" parTransId="{5AAA6FD0-0D18-4B0A-9FE3-0B234EFD052E}" sibTransId="{DD4CE7A5-37E8-4BB9-BF42-8A51540D6996}"/>
    <dgm:cxn modelId="{4FC7867F-5254-412F-989E-EFA68490986A}" type="presOf" srcId="{82043BDB-A7A1-4692-AAB5-43A3A097BBA3}" destId="{9C7A0A2F-381D-468B-AF5D-311A0E1FDF83}" srcOrd="0" destOrd="0" presId="urn:microsoft.com/office/officeart/2005/8/layout/orgChart1"/>
    <dgm:cxn modelId="{374510BC-B432-45CB-BFFA-E599C10718B2}" srcId="{734AC4D8-5489-4611-B061-E650E68F938A}" destId="{3E5AC5B6-4370-479C-804C-47E065A62034}" srcOrd="2" destOrd="0" parTransId="{9D9F03DA-6512-42EE-8F80-4FFBD5662DE7}" sibTransId="{820B1D97-F194-4C70-807E-B2B669D22193}"/>
    <dgm:cxn modelId="{5C96BE0C-7503-4D4B-82E7-2473C421265C}" type="presOf" srcId="{2EB27F30-E9DD-4343-9A22-8E88AA6F6771}" destId="{217ABF05-D221-416A-909C-14EAE5EA95B4}" srcOrd="1" destOrd="0" presId="urn:microsoft.com/office/officeart/2005/8/layout/orgChart1"/>
    <dgm:cxn modelId="{CC69F8E4-4358-46E2-8E9D-0C93938139D2}" type="presOf" srcId="{EA650E9A-EB24-4DEF-AFCC-AB6FD20216C3}" destId="{4A57CF5D-1A84-4637-88CF-D27CDA452443}" srcOrd="0" destOrd="0" presId="urn:microsoft.com/office/officeart/2005/8/layout/orgChart1"/>
    <dgm:cxn modelId="{AE1EA7AF-1EBE-4C0B-A751-8DB074923207}" type="presOf" srcId="{1AC34061-688C-4A96-BC89-4303A202BD5C}" destId="{3CBCE8E3-A65B-47FE-A488-6E0CD3A20DC8}" srcOrd="0" destOrd="0" presId="urn:microsoft.com/office/officeart/2005/8/layout/orgChart1"/>
    <dgm:cxn modelId="{62539FD2-CB16-4CAD-A0DC-C6CC8192AA15}" srcId="{45F5437C-A4F3-40B4-BFFB-F183763D8B75}" destId="{734AC4D8-5489-4611-B061-E650E68F938A}" srcOrd="2" destOrd="0" parTransId="{0783FC8A-B48D-47C7-BEA9-595E9483B514}" sibTransId="{85E208B1-3B40-4455-BA1C-2AC51EC0B32D}"/>
    <dgm:cxn modelId="{F2997E78-F75A-4DBF-B50F-4ADB4512D512}" srcId="{51DC065D-3E04-4A50-99F9-C475FFBF0C2D}" destId="{49DD3355-76AD-4089-B69C-35C6D748F980}" srcOrd="4" destOrd="0" parTransId="{BD95217D-742D-4314-8BD1-18D33735C860}" sibTransId="{9C080366-0E3B-4CFD-B276-DC122C8F8F64}"/>
    <dgm:cxn modelId="{6A0A73A8-E078-424B-9843-5973F8D9FC38}" srcId="{13C8AB42-496F-403A-A04C-204A9C836AD6}" destId="{8E0F106A-5FB9-481A-8C66-DB29AE355A5B}" srcOrd="0" destOrd="0" parTransId="{C316EB29-9AEF-45EA-A453-373628199742}" sibTransId="{0328C322-2F84-43CB-9826-2F823142B7FF}"/>
    <dgm:cxn modelId="{6454B591-55B5-4DBB-B365-5B0D730DE9E5}" type="presOf" srcId="{00582A64-F581-4142-832D-6AB344C95BA4}" destId="{C0ADC3C8-5C2F-4E61-986F-57786F94CBE5}" srcOrd="1" destOrd="0" presId="urn:microsoft.com/office/officeart/2005/8/layout/orgChart1"/>
    <dgm:cxn modelId="{8D40A99F-9D15-45C1-8A9B-FD93706CD4DB}" type="presOf" srcId="{7FCFF4FE-D8DA-48F8-A5EC-DCCDB418668E}" destId="{10C0DB5E-022B-4B27-A9FE-31F295E903DE}" srcOrd="0" destOrd="0" presId="urn:microsoft.com/office/officeart/2005/8/layout/orgChart1"/>
    <dgm:cxn modelId="{59530C0F-794B-40A3-BD77-228695E739E7}" srcId="{DF6322CA-D346-407D-B4D0-7D5D5AF3FB7A}" destId="{C793A253-5E59-41C9-8516-B9AE46A8A94D}" srcOrd="2" destOrd="0" parTransId="{F91E7672-4E8B-4B77-B5FD-7AEF384824F1}" sibTransId="{CB72D5C6-8B1F-4A94-8510-B223C2FF0F9C}"/>
    <dgm:cxn modelId="{A8E2E69F-9ADD-4DE2-80AB-B4467E462FE6}" type="presOf" srcId="{AEBA1473-7AD5-4594-A073-70B2A9BA2309}" destId="{DC9ECE84-F0C5-46A6-BBD3-3704AA5B12BA}" srcOrd="0" destOrd="0" presId="urn:microsoft.com/office/officeart/2005/8/layout/orgChart1"/>
    <dgm:cxn modelId="{BABDFCE4-C74E-4CA0-B75C-5D173189F7A8}" srcId="{9B1F09A0-F733-4175-88E5-36C3581C857D}" destId="{6407109F-6CAA-47A6-80D9-29A0BE847896}" srcOrd="2" destOrd="0" parTransId="{9E443965-2E61-44C5-8D3E-2932A04F8E9F}" sibTransId="{560EC945-9543-4EA2-A809-4404B36906AF}"/>
    <dgm:cxn modelId="{2C780596-9E6D-43AD-A328-8D657E4AF0C7}" type="presOf" srcId="{6EDEEDBF-5519-4E2F-8781-F98BB753FD04}" destId="{A51A8F13-49FC-4FAA-AB24-D839D803E7B2}" srcOrd="0" destOrd="0" presId="urn:microsoft.com/office/officeart/2005/8/layout/orgChart1"/>
    <dgm:cxn modelId="{37927359-748F-4996-8007-DA3132768770}" srcId="{9309D0F7-80A8-4F35-A351-A32EC4CC4DBE}" destId="{44D22C00-86A2-4CAD-8353-667284DEA837}" srcOrd="6" destOrd="0" parTransId="{36FF3914-0C4A-4FFA-BA76-63FD67B29BDB}" sibTransId="{F19CBF6E-96D7-4580-B3FB-8574E474F6B5}"/>
    <dgm:cxn modelId="{99397699-D1BF-484B-A270-8DF06623CCD5}" type="presOf" srcId="{AD4770FE-FA8D-4579-A590-B533D725D87F}" destId="{9C739E84-F8F2-4128-B6DE-DCE728596356}" srcOrd="0" destOrd="0" presId="urn:microsoft.com/office/officeart/2005/8/layout/orgChart1"/>
    <dgm:cxn modelId="{181DFC7B-7795-4562-901B-70D7C96DFEA5}" srcId="{45F5437C-A4F3-40B4-BFFB-F183763D8B75}" destId="{DF6322CA-D346-407D-B4D0-7D5D5AF3FB7A}" srcOrd="1" destOrd="0" parTransId="{BAC9DD01-ADDA-4573-B3A0-FEDE26F51BEB}" sibTransId="{7ECCC155-5F13-4E4F-9FF0-972FD0E4211E}"/>
    <dgm:cxn modelId="{8808CF4C-CAEF-43D4-BA6A-CF9A797A4197}" type="presOf" srcId="{263D2C97-8243-4C08-9220-B78194969803}" destId="{E0A0C081-6B7D-40B2-A917-54604E079C23}" srcOrd="0" destOrd="0" presId="urn:microsoft.com/office/officeart/2005/8/layout/orgChart1"/>
    <dgm:cxn modelId="{11424AE1-37DC-4D25-AADF-69FA88F57689}" type="presOf" srcId="{EF8FCC43-0069-4247-B954-2CF4F3934665}" destId="{EC7F9727-D9F3-4D97-8C21-E416AD7544A7}" srcOrd="0" destOrd="0" presId="urn:microsoft.com/office/officeart/2005/8/layout/orgChart1"/>
    <dgm:cxn modelId="{4278F102-A712-464C-B2D5-85B6BDFF24B7}" type="presOf" srcId="{E27CEAF2-FB3F-4182-A3D7-0641C25ECCE4}" destId="{37C25030-7441-4CAD-989D-50D50B6D6DE3}" srcOrd="1" destOrd="0" presId="urn:microsoft.com/office/officeart/2005/8/layout/orgChart1"/>
    <dgm:cxn modelId="{3D7D5D3C-36F3-4713-B05A-38B78A133538}" type="presOf" srcId="{44D22C00-86A2-4CAD-8353-667284DEA837}" destId="{9F2156A9-A6D1-4B2B-AEAE-009FE3828369}" srcOrd="0" destOrd="0" presId="urn:microsoft.com/office/officeart/2005/8/layout/orgChart1"/>
    <dgm:cxn modelId="{4B7BC9BD-30AA-48B7-905F-5C10787DA911}" type="presOf" srcId="{D4276B52-1E76-4048-B92B-B56FF6A9AE4A}" destId="{A0A86324-A936-463A-AEFD-C26D964030F6}" srcOrd="1" destOrd="0" presId="urn:microsoft.com/office/officeart/2005/8/layout/orgChart1"/>
    <dgm:cxn modelId="{EAF64F18-8D07-46AF-8A94-48A3A93241C3}" srcId="{734AC4D8-5489-4611-B061-E650E68F938A}" destId="{AF05374C-A17E-48E2-B789-ACF80152F4C4}" srcOrd="0" destOrd="0" parTransId="{AB20769E-9A74-4A1E-8CE4-8C77A095B854}" sibTransId="{8FBF0B4D-977F-4710-90D6-66FE059E8BA4}"/>
    <dgm:cxn modelId="{5F5FB3E3-C365-4BCD-9676-E01DC557E2AB}" srcId="{DBD8957F-AADA-4479-B105-A12A61530373}" destId="{4B40F819-05DB-48CE-B1D8-0663F86FB87A}" srcOrd="2" destOrd="0" parTransId="{D8C98C66-FA9F-4F3B-B293-CA122E045564}" sibTransId="{EAB399A2-1D28-4FB6-B655-CF0A90BFB597}"/>
    <dgm:cxn modelId="{EE5E10FB-FC37-494F-9AC4-04E9991AB64C}" srcId="{195C5C9B-933A-475D-BA7E-2CBDE4A5FC5B}" destId="{E27CEAF2-FB3F-4182-A3D7-0641C25ECCE4}" srcOrd="5" destOrd="0" parTransId="{427F877C-C824-4A4C-A9E8-6CD05127A1A6}" sibTransId="{CE4CB69A-C10F-449A-83D1-CCCD0FCEFF3C}"/>
    <dgm:cxn modelId="{44DE8BBD-7F2E-4243-B157-EA9BC2CB231C}" type="presOf" srcId="{BD95217D-742D-4314-8BD1-18D33735C860}" destId="{D4CBFC0F-F40F-4BC4-8EEF-5E5B69B98870}" srcOrd="0" destOrd="0" presId="urn:microsoft.com/office/officeart/2005/8/layout/orgChart1"/>
    <dgm:cxn modelId="{01FE9068-8B57-4C22-8FE5-5BA9A41DB315}" srcId="{195C5C9B-933A-475D-BA7E-2CBDE4A5FC5B}" destId="{F4AF6B50-8164-4805-BD6F-AF4421A39019}" srcOrd="1" destOrd="0" parTransId="{42261970-4B79-46FE-A908-444F287C0053}" sibTransId="{C945F5C1-317D-45FC-9965-ADF34738B7D9}"/>
    <dgm:cxn modelId="{5292800D-B2D0-4F75-B887-A21D92DA7A6F}" type="presOf" srcId="{DF6322CA-D346-407D-B4D0-7D5D5AF3FB7A}" destId="{7F6F6B66-ACC0-4AEC-A6AA-C4972622396F}" srcOrd="1" destOrd="0" presId="urn:microsoft.com/office/officeart/2005/8/layout/orgChart1"/>
    <dgm:cxn modelId="{1B8EDF47-3893-4EE5-A01A-2E4E9559F6DC}" type="presOf" srcId="{13C8AB42-496F-403A-A04C-204A9C836AD6}" destId="{E96943B4-499A-4250-A0F4-56DAF15DE38B}" srcOrd="0" destOrd="0" presId="urn:microsoft.com/office/officeart/2005/8/layout/orgChart1"/>
    <dgm:cxn modelId="{1579FFAD-33A6-4BF3-8465-ACAB521D6648}" srcId="{51DC065D-3E04-4A50-99F9-C475FFBF0C2D}" destId="{91FFA2A7-2700-4CC8-AAE7-F2C718FD4A82}" srcOrd="3" destOrd="0" parTransId="{7C6C3D7F-B2EF-47D2-B8D4-1946C5CC0AD9}" sibTransId="{2CA0B321-93D0-4F66-AB28-8A4D878716FB}"/>
    <dgm:cxn modelId="{3F3CC496-ABD7-4EFD-82BF-1DC6FB2C9E0C}" srcId="{195C5C9B-933A-475D-BA7E-2CBDE4A5FC5B}" destId="{51DC065D-3E04-4A50-99F9-C475FFBF0C2D}" srcOrd="4" destOrd="0" parTransId="{BE26DDE0-1A66-4851-B845-7060BE739564}" sibTransId="{28B8614E-17F5-431F-8B14-6FAD9460462B}"/>
    <dgm:cxn modelId="{21A7894D-99EB-4AA6-98DE-89615A49AEB9}" type="presOf" srcId="{51DC065D-3E04-4A50-99F9-C475FFBF0C2D}" destId="{108D02BA-76FA-4329-9641-6DF2C6FF5BA0}" srcOrd="0" destOrd="0" presId="urn:microsoft.com/office/officeart/2005/8/layout/orgChart1"/>
    <dgm:cxn modelId="{5CE8CD88-6A9E-4F2C-ADC6-C3A2C3535BE1}" type="presOf" srcId="{9F265760-6EF4-4160-B524-6BF9E413DF75}" destId="{0A787BD8-AB2C-491E-A6F5-EFC82485F942}" srcOrd="0" destOrd="0" presId="urn:microsoft.com/office/officeart/2005/8/layout/orgChart1"/>
    <dgm:cxn modelId="{1BD2B43C-5CF0-4B5F-8FAF-D7FA8F86A3D6}" type="presOf" srcId="{ED73DB36-94EB-4308-821D-E825830F170A}" destId="{01D27CFC-A778-4BFC-825D-4A8E6F1A3010}" srcOrd="0" destOrd="0" presId="urn:microsoft.com/office/officeart/2005/8/layout/orgChart1"/>
    <dgm:cxn modelId="{80FDBBD3-3E14-4636-A66E-B7B674223EFA}" type="presOf" srcId="{ECD826C5-3690-4516-8119-CE6D09A4F8AE}" destId="{C4DBCCA9-1643-488D-8A1A-639E6D16E876}" srcOrd="0" destOrd="0" presId="urn:microsoft.com/office/officeart/2005/8/layout/orgChart1"/>
    <dgm:cxn modelId="{CA61B723-B373-4ABB-ABB2-50E556941B46}" type="presOf" srcId="{AA40A4D4-8D37-484F-95D2-B93A12F59F15}" destId="{BD437CDA-2F20-463C-A0C6-6CC29864526E}" srcOrd="0" destOrd="0" presId="urn:microsoft.com/office/officeart/2005/8/layout/orgChart1"/>
    <dgm:cxn modelId="{BC11C032-2B86-4C24-A00C-FF98DF4A0AA8}" type="presOf" srcId="{18E91882-3259-48CB-AB28-65C487268B49}" destId="{FF180ED1-93F2-4C3D-B8FF-86868BD2B135}" srcOrd="0" destOrd="0" presId="urn:microsoft.com/office/officeart/2005/8/layout/orgChart1"/>
    <dgm:cxn modelId="{D969D064-1847-4B25-B7DF-133FCFF4C461}" type="presOf" srcId="{5276E1B4-6B19-4EE1-92D6-1BF0F30F6959}" destId="{6E79C360-4A10-4F11-9791-D0A0000246FD}" srcOrd="0" destOrd="0" presId="urn:microsoft.com/office/officeart/2005/8/layout/orgChart1"/>
    <dgm:cxn modelId="{A9E30C9D-9616-49BB-8D52-9E758DD48FFB}" type="presOf" srcId="{4B40F819-05DB-48CE-B1D8-0663F86FB87A}" destId="{7FB27846-C4C6-4794-B49C-C6C0DB692577}" srcOrd="1" destOrd="0" presId="urn:microsoft.com/office/officeart/2005/8/layout/orgChart1"/>
    <dgm:cxn modelId="{4751F863-2D8A-41B3-BEC4-2DE93BBAB00D}" type="presOf" srcId="{91FFA2A7-2700-4CC8-AAE7-F2C718FD4A82}" destId="{FF07D1E7-22F4-45CE-AEA3-C39D88445B0B}" srcOrd="1" destOrd="0" presId="urn:microsoft.com/office/officeart/2005/8/layout/orgChart1"/>
    <dgm:cxn modelId="{5103BCE9-85AC-44EB-98F2-599788480C66}" type="presOf" srcId="{9B1F09A0-F733-4175-88E5-36C3581C857D}" destId="{57E4571E-26B3-460C-BC5E-A42E3ADA7DFE}" srcOrd="0" destOrd="0" presId="urn:microsoft.com/office/officeart/2005/8/layout/orgChart1"/>
    <dgm:cxn modelId="{0D212714-068D-41C4-8705-2EE1704E469C}" type="presOf" srcId="{F4AF6B50-8164-4805-BD6F-AF4421A39019}" destId="{F1563DA4-8D35-4A72-BB0B-2C3E68BE2ED3}" srcOrd="1" destOrd="0" presId="urn:microsoft.com/office/officeart/2005/8/layout/orgChart1"/>
    <dgm:cxn modelId="{8DE8650D-B82B-4A48-8962-D17A357DBD5E}" srcId="{DBD8957F-AADA-4479-B105-A12A61530373}" destId="{8AF4339D-7C11-417E-80AC-2FEDF187E3B6}" srcOrd="1" destOrd="0" parTransId="{20BE7D28-9CA5-4B16-A7BC-88F3A80BF1C5}" sibTransId="{536CE88F-70A6-4707-B366-BB9686D6D8B7}"/>
    <dgm:cxn modelId="{D5205EEF-5A5B-4D03-B8D4-09F01F850CCE}" type="presOf" srcId="{3E5AC5B6-4370-479C-804C-47E065A62034}" destId="{BC1018AC-3223-4C41-BB10-F392547963C6}" srcOrd="0" destOrd="0" presId="urn:microsoft.com/office/officeart/2005/8/layout/orgChart1"/>
    <dgm:cxn modelId="{C9F605F5-B267-44AE-8943-980D2B2C5E1E}" srcId="{DF6322CA-D346-407D-B4D0-7D5D5AF3FB7A}" destId="{5276E1B4-6B19-4EE1-92D6-1BF0F30F6959}" srcOrd="1" destOrd="0" parTransId="{FE54B076-D1ED-49C8-B626-65A539E5EA23}" sibTransId="{CAEE1CD2-FEFF-4347-8853-67C230DEF8F8}"/>
    <dgm:cxn modelId="{C0CF7242-8707-44B4-A38A-754C6C83547B}" type="presOf" srcId="{DBD8957F-AADA-4479-B105-A12A61530373}" destId="{ACD2263F-00A8-475D-9DF3-8CED8F624D62}" srcOrd="0" destOrd="0" presId="urn:microsoft.com/office/officeart/2005/8/layout/orgChart1"/>
    <dgm:cxn modelId="{4359F2EC-DB36-42D9-9C1A-A0EC072F55AE}" type="presOf" srcId="{BFEEC013-3883-47FC-A6E2-3E997C2989EE}" destId="{2E3D17E2-AD51-4B95-A22F-577D8DAA4C65}" srcOrd="1" destOrd="0" presId="urn:microsoft.com/office/officeart/2005/8/layout/orgChart1"/>
    <dgm:cxn modelId="{2962094E-05E5-4161-BBB2-5CD850A2FD09}" type="presOf" srcId="{D1E661E5-559A-4861-952C-8F8571A9D9AB}" destId="{5708A16A-4EDF-4D38-8A0F-552C78DDC72F}" srcOrd="0" destOrd="0" presId="urn:microsoft.com/office/officeart/2005/8/layout/orgChart1"/>
    <dgm:cxn modelId="{5596C8DC-EF38-4D2F-A037-24F1769589AB}" type="presOf" srcId="{9B1F09A0-F733-4175-88E5-36C3581C857D}" destId="{074309E9-912E-46AA-936E-B1DBA3743E50}" srcOrd="1" destOrd="0" presId="urn:microsoft.com/office/officeart/2005/8/layout/orgChart1"/>
    <dgm:cxn modelId="{4985A489-20CD-44B4-8C25-1FAC829B3694}" type="presOf" srcId="{ED3041DA-9589-45B3-A3BB-B6C9A7A5662B}" destId="{C0486556-CF69-498F-A879-FE779A99771D}" srcOrd="0" destOrd="0" presId="urn:microsoft.com/office/officeart/2005/8/layout/orgChart1"/>
    <dgm:cxn modelId="{DD1F3CC3-E45C-456C-A120-5910C17FB533}" type="presOf" srcId="{3128E51F-69CA-4185-B116-78246B39484C}" destId="{6F68869A-932B-4AD1-B1AD-B0D07935E50E}" srcOrd="1" destOrd="0" presId="urn:microsoft.com/office/officeart/2005/8/layout/orgChart1"/>
    <dgm:cxn modelId="{9034DE14-0419-4D9F-B071-AC622387EE42}" type="presOf" srcId="{91FFA2A7-2700-4CC8-AAE7-F2C718FD4A82}" destId="{A099C6B9-DABF-4D80-960D-B943BD6A33E2}" srcOrd="0" destOrd="0" presId="urn:microsoft.com/office/officeart/2005/8/layout/orgChart1"/>
    <dgm:cxn modelId="{4FAECB9E-FEB5-4B9B-85B9-9F4FD541B37E}" type="presOf" srcId="{9326EDEC-5714-47FF-BDDC-54616F8A6536}" destId="{5F17AD87-0133-4C70-9861-B6FBAD95EDEE}" srcOrd="0" destOrd="0" presId="urn:microsoft.com/office/officeart/2005/8/layout/orgChart1"/>
    <dgm:cxn modelId="{DBF9EA40-0AD3-471E-B15F-05EC7D54E046}" srcId="{9309D0F7-80A8-4F35-A351-A32EC4CC4DBE}" destId="{724694B1-3F3F-4953-87D8-4BFDD4815949}" srcOrd="3" destOrd="0" parTransId="{ECD826C5-3690-4516-8119-CE6D09A4F8AE}" sibTransId="{7CE2F628-24F2-47A1-884D-B651A98B8BAF}"/>
    <dgm:cxn modelId="{49EC9E5D-6D35-4B57-B7CF-3C9F124E84C4}" type="presOf" srcId="{5E1CDE60-CA2B-4281-94CF-0103E4BFEFBB}" destId="{675B309B-0656-4D4F-BD39-54D5208040C1}" srcOrd="0" destOrd="0" presId="urn:microsoft.com/office/officeart/2005/8/layout/orgChart1"/>
    <dgm:cxn modelId="{A7D61335-96FD-4E3B-A106-E6EBE8ABFBD7}" type="presOf" srcId="{45F5437C-A4F3-40B4-BFFB-F183763D8B75}" destId="{9174C149-889D-4ADB-84AE-A81A8296AF23}" srcOrd="1" destOrd="0" presId="urn:microsoft.com/office/officeart/2005/8/layout/orgChart1"/>
    <dgm:cxn modelId="{85FB7F13-F88B-44BE-BBC7-C3B48FE252E5}" type="presOf" srcId="{9E443965-2E61-44C5-8D3E-2932A04F8E9F}" destId="{FFE19C17-AB70-4641-B797-5819A892AD2A}" srcOrd="0" destOrd="0" presId="urn:microsoft.com/office/officeart/2005/8/layout/orgChart1"/>
    <dgm:cxn modelId="{7445C134-216F-4655-9A52-76483EDCD2DC}" type="presOf" srcId="{724694B1-3F3F-4953-87D8-4BFDD4815949}" destId="{E2041272-D69C-4149-A0F9-365CC6877395}" srcOrd="0" destOrd="0" presId="urn:microsoft.com/office/officeart/2005/8/layout/orgChart1"/>
    <dgm:cxn modelId="{D107A970-D561-4AED-BEA3-49840BC9CD32}" type="presOf" srcId="{7FCFF4FE-D8DA-48F8-A5EC-DCCDB418668E}" destId="{0A4083A0-642C-4DFB-AB83-0A6D1FE2081B}" srcOrd="1" destOrd="0" presId="urn:microsoft.com/office/officeart/2005/8/layout/orgChart1"/>
    <dgm:cxn modelId="{C3810AC0-2144-4144-B6B5-54457B7E7BBB}" type="presOf" srcId="{9309D0F7-80A8-4F35-A351-A32EC4CC4DBE}" destId="{3DDAF32E-9AA1-42B0-B14E-CAA841539070}" srcOrd="1" destOrd="0" presId="urn:microsoft.com/office/officeart/2005/8/layout/orgChart1"/>
    <dgm:cxn modelId="{5012B84F-1F0D-40D1-A1DF-AFFB2D93F41E}" type="presOf" srcId="{13C8AB42-496F-403A-A04C-204A9C836AD6}" destId="{A753142F-E8B5-4259-A684-EBA59DFCE345}" srcOrd="1" destOrd="0" presId="urn:microsoft.com/office/officeart/2005/8/layout/orgChart1"/>
    <dgm:cxn modelId="{FB258434-5CBC-4C58-94D2-F4A5C41779D4}" type="presOf" srcId="{968500E1-361F-4E55-9049-B53F4F56A831}" destId="{D65B0C81-FCA9-4192-991F-AA0E08F61AFB}" srcOrd="0" destOrd="0" presId="urn:microsoft.com/office/officeart/2005/8/layout/orgChart1"/>
    <dgm:cxn modelId="{30A2B58A-2115-460C-9D68-26EE9A3C8119}" type="presOf" srcId="{F91E7672-4E8B-4B77-B5FD-7AEF384824F1}" destId="{64F11013-1108-496E-8425-055E608DBDB0}" srcOrd="0" destOrd="0" presId="urn:microsoft.com/office/officeart/2005/8/layout/orgChart1"/>
    <dgm:cxn modelId="{F0F92A77-E50F-43F9-8F8C-351743F16AE4}" type="presOf" srcId="{8AF4339D-7C11-417E-80AC-2FEDF187E3B6}" destId="{768DBB75-8362-4925-9E19-520AABBEEAA7}" srcOrd="0" destOrd="0" presId="urn:microsoft.com/office/officeart/2005/8/layout/orgChart1"/>
    <dgm:cxn modelId="{81FEB71B-20FB-4BCD-AF48-6C6288FDC8F9}" type="presOf" srcId="{00582A64-F581-4142-832D-6AB344C95BA4}" destId="{C1E2790B-35D9-4D98-A5C5-9F9E63F0D224}" srcOrd="0" destOrd="0" presId="urn:microsoft.com/office/officeart/2005/8/layout/orgChart1"/>
    <dgm:cxn modelId="{1837DE4A-ADD3-4CA3-B76D-6488B75B758B}" type="presOf" srcId="{52D158F5-F9BF-41DD-BA74-5DA484340E3D}" destId="{D09C8883-0722-454D-A02A-998B5D495265}" srcOrd="1" destOrd="0" presId="urn:microsoft.com/office/officeart/2005/8/layout/orgChart1"/>
    <dgm:cxn modelId="{EE572CDE-DA4B-45D1-B931-A713739AC696}" type="presOf" srcId="{52D158F5-F9BF-41DD-BA74-5DA484340E3D}" destId="{7D19A28D-C81F-4B36-973C-CC54275CB5A8}" srcOrd="0" destOrd="0" presId="urn:microsoft.com/office/officeart/2005/8/layout/orgChart1"/>
    <dgm:cxn modelId="{490E230A-1D03-4C82-B8D0-871D2B86D45B}" type="presOf" srcId="{DF6322CA-D346-407D-B4D0-7D5D5AF3FB7A}" destId="{827FEA3C-908D-439C-8E3D-0AF5F9B074C9}" srcOrd="0" destOrd="0" presId="urn:microsoft.com/office/officeart/2005/8/layout/orgChart1"/>
    <dgm:cxn modelId="{0BC38A9B-6C30-4919-896C-4F05760F8A2C}" srcId="{D4276B52-1E76-4048-B92B-B56FF6A9AE4A}" destId="{71FF2683-0CE2-405B-8F2C-2C4EDC746BEA}" srcOrd="2" destOrd="0" parTransId="{1AC34061-688C-4A96-BC89-4303A202BD5C}" sibTransId="{916C3B65-53C1-4351-814D-A45766DDD285}"/>
    <dgm:cxn modelId="{98CAF7D9-F9D8-4AD7-9759-D90F589AB199}" type="presOf" srcId="{AF05374C-A17E-48E2-B789-ACF80152F4C4}" destId="{4127FBD4-B544-4BF8-81EC-3EF72C495546}" srcOrd="0" destOrd="0" presId="urn:microsoft.com/office/officeart/2005/8/layout/orgChart1"/>
    <dgm:cxn modelId="{4BA8F22E-F9C7-4632-9703-B75E38A9860B}" type="presOf" srcId="{510AEEA6-1557-4A68-8D3F-A085BE1C7ED5}" destId="{866ECE55-0BD2-43BB-B76B-64409E1B2FBE}" srcOrd="1" destOrd="0" presId="urn:microsoft.com/office/officeart/2005/8/layout/orgChart1"/>
    <dgm:cxn modelId="{A8458CF0-8F00-4BF3-B221-B95272CCDD8B}" srcId="{45F5437C-A4F3-40B4-BFFB-F183763D8B75}" destId="{968500E1-361F-4E55-9049-B53F4F56A831}" srcOrd="0" destOrd="0" parTransId="{ED73DB36-94EB-4308-821D-E825830F170A}" sibTransId="{8C185056-2AA1-4563-B48D-689B1F5F8B84}"/>
    <dgm:cxn modelId="{8EA5EF82-A528-4696-9C2D-40553009A7CD}" type="presOf" srcId="{9309D0F7-80A8-4F35-A351-A32EC4CC4DBE}" destId="{DB32A175-25C0-4E91-B2AD-C9C5809727C9}" srcOrd="0" destOrd="0" presId="urn:microsoft.com/office/officeart/2005/8/layout/orgChart1"/>
    <dgm:cxn modelId="{58D895FD-454D-49AB-9777-C89732751DE4}" type="presOf" srcId="{3EFEB0F6-857F-48C2-B53E-FEBAE0BDA452}" destId="{A39A878B-0146-45DC-8509-2C1E651C1891}" srcOrd="0" destOrd="0" presId="urn:microsoft.com/office/officeart/2005/8/layout/orgChart1"/>
    <dgm:cxn modelId="{73C05EB7-F1ED-4DED-AF51-24876CDEEC10}" type="presOf" srcId="{3E5AC5B6-4370-479C-804C-47E065A62034}" destId="{8E6FC331-7348-4514-8E5C-F99F799117F5}" srcOrd="1" destOrd="0" presId="urn:microsoft.com/office/officeart/2005/8/layout/orgChart1"/>
    <dgm:cxn modelId="{7C044200-EE85-4F06-94D8-85B042A633B1}" srcId="{9309D0F7-80A8-4F35-A351-A32EC4CC4DBE}" destId="{AD4770FE-FA8D-4579-A590-B533D725D87F}" srcOrd="1" destOrd="0" parTransId="{1ED2F69C-F72D-4109-9C06-C230EA795291}" sibTransId="{1EC2AB20-B799-40B2-88E8-E8B2662BEB55}"/>
    <dgm:cxn modelId="{D2EE75C3-400A-4034-A054-1C39B4CB96A3}" srcId="{8E0F106A-5FB9-481A-8C66-DB29AE355A5B}" destId="{E44DB48C-B430-4DC8-93E5-BCA645C1CFCA}" srcOrd="1" destOrd="0" parTransId="{832F052D-2BEB-4FBF-BE3E-2D9D2419B422}" sibTransId="{A1FDDFF4-AA55-47ED-83D2-A1D0FF9FD553}"/>
    <dgm:cxn modelId="{434B15E0-97C2-4621-BB65-1E4206E5D608}" type="presOf" srcId="{82043BDB-A7A1-4692-AAB5-43A3A097BBA3}" destId="{8CF747CE-1B22-4177-9192-3E8DCA03C816}" srcOrd="1" destOrd="0" presId="urn:microsoft.com/office/officeart/2005/8/layout/orgChart1"/>
    <dgm:cxn modelId="{7C8D1823-2A60-41FF-99C9-DD642C3BB0AA}" type="presOf" srcId="{8AF4339D-7C11-417E-80AC-2FEDF187E3B6}" destId="{4127DA03-332D-4560-90EC-B25FADF009C8}" srcOrd="1" destOrd="0" presId="urn:microsoft.com/office/officeart/2005/8/layout/orgChart1"/>
    <dgm:cxn modelId="{0498E422-B1B6-4084-AC17-2690C01CFC87}" type="presOf" srcId="{603FA06F-1F0A-4118-9AC4-73217CE31793}" destId="{11DBFCF8-EFFF-4F84-A1CB-847BD6DCA99C}" srcOrd="0" destOrd="0" presId="urn:microsoft.com/office/officeart/2005/8/layout/orgChart1"/>
    <dgm:cxn modelId="{AD41667F-01EF-4766-8C2B-2E7FA418BAD7}" type="presOf" srcId="{4B40F819-05DB-48CE-B1D8-0663F86FB87A}" destId="{18F6AE41-4D09-404B-AE13-E6D8A580557F}" srcOrd="0" destOrd="0" presId="urn:microsoft.com/office/officeart/2005/8/layout/orgChart1"/>
    <dgm:cxn modelId="{EBDDBC25-7256-46E0-9C69-6E6DD98290DA}" srcId="{BADCF799-49FB-4099-B399-607A500152D0}" destId="{195C5C9B-933A-475D-BA7E-2CBDE4A5FC5B}" srcOrd="0" destOrd="0" parTransId="{B47F0109-6176-4CC2-BC64-FDB308B51686}" sibTransId="{3F895F71-4D45-466B-9F29-85EBD632D57A}"/>
    <dgm:cxn modelId="{3594DEDD-A4E0-458A-8E05-9B2932F36F44}" type="presOf" srcId="{C6A2547D-399A-482B-B5B6-5FFE5B369BEE}" destId="{47E6EB59-FEB1-4B25-8834-93DEBC25E1B7}" srcOrd="0" destOrd="0" presId="urn:microsoft.com/office/officeart/2005/8/layout/orgChart1"/>
    <dgm:cxn modelId="{B03D65A8-8B47-4B6D-B5D7-D18D8509B35A}" type="presOf" srcId="{AD4770FE-FA8D-4579-A590-B533D725D87F}" destId="{D5BB3ED4-2BC4-44F5-8CE2-C61E08808B52}" srcOrd="1" destOrd="0" presId="urn:microsoft.com/office/officeart/2005/8/layout/orgChart1"/>
    <dgm:cxn modelId="{60606362-6E65-4237-8F59-3040E915331D}" srcId="{9309D0F7-80A8-4F35-A351-A32EC4CC4DBE}" destId="{ED3041DA-9589-45B3-A3BB-B6C9A7A5662B}" srcOrd="0" destOrd="0" parTransId="{DC5B0A1B-6D33-4692-B37B-C98B407E18CC}" sibTransId="{40F8D2A7-1995-4926-B72A-FEAE433C8D67}"/>
    <dgm:cxn modelId="{D970F053-6CB0-4721-AAC3-88C06EE8FABF}" srcId="{D4276B52-1E76-4048-B92B-B56FF6A9AE4A}" destId="{8A5C1D60-9243-4F63-B785-46431E05F7D9}" srcOrd="1" destOrd="0" parTransId="{4E0D2B4E-F6AD-43A2-9E41-2295FEFDA3F4}" sibTransId="{BD16FA26-95A8-4115-A67B-BE82D0E57880}"/>
    <dgm:cxn modelId="{23A667DC-1E45-4647-9339-95BFA55A6214}" type="presOf" srcId="{E27CEAF2-FB3F-4182-A3D7-0641C25ECCE4}" destId="{A9DFEF79-7647-454A-8C48-1809311E348B}" srcOrd="0" destOrd="0" presId="urn:microsoft.com/office/officeart/2005/8/layout/orgChart1"/>
    <dgm:cxn modelId="{1A3D0AE0-3D65-4ED8-9697-615FE6B76270}" srcId="{195C5C9B-933A-475D-BA7E-2CBDE4A5FC5B}" destId="{13C8AB42-496F-403A-A04C-204A9C836AD6}" srcOrd="3" destOrd="0" parTransId="{0623674C-CCAC-47CE-B381-079A3551C52C}" sibTransId="{9782A04A-6566-442D-9915-39480FDC8FCB}"/>
    <dgm:cxn modelId="{890D9579-CA69-495E-9DAC-33E34E4BE82F}" type="presOf" srcId="{C01B0979-D825-4DF3-8670-0574A0369D34}" destId="{0EF813DD-9D37-48C8-BBBC-00062E475CA5}" srcOrd="0" destOrd="0" presId="urn:microsoft.com/office/officeart/2005/8/layout/orgChart1"/>
    <dgm:cxn modelId="{0A0F3D33-D222-41DC-AE1F-991AE0060742}" srcId="{9309D0F7-80A8-4F35-A351-A32EC4CC4DBE}" destId="{3128E51F-69CA-4185-B116-78246B39484C}" srcOrd="4" destOrd="0" parTransId="{E266FC44-056C-4EFE-86CC-FCF1638064EE}" sibTransId="{6573D942-E8D2-40AE-8130-F5993EB86BB4}"/>
    <dgm:cxn modelId="{E9E41CD6-2F51-4949-8286-B574655BBB1D}" type="presOf" srcId="{E266FC44-056C-4EFE-86CC-FCF1638064EE}" destId="{389DEA34-562D-4919-9021-96A975738AB7}" srcOrd="0" destOrd="0" presId="urn:microsoft.com/office/officeart/2005/8/layout/orgChart1"/>
    <dgm:cxn modelId="{0D736035-B04B-471E-B526-DCE184C25656}" srcId="{195C5C9B-933A-475D-BA7E-2CBDE4A5FC5B}" destId="{9309D0F7-80A8-4F35-A351-A32EC4CC4DBE}" srcOrd="0" destOrd="0" parTransId="{18E91882-3259-48CB-AB28-65C487268B49}" sibTransId="{390E8DAA-7072-4FEC-B7A6-42CABC3F4B72}"/>
    <dgm:cxn modelId="{CCE9B5C2-72C5-4285-97E1-AC386A0F07B4}" srcId="{195C5C9B-933A-475D-BA7E-2CBDE4A5FC5B}" destId="{45F5437C-A4F3-40B4-BFFB-F183763D8B75}" srcOrd="2" destOrd="0" parTransId="{6281A365-D65F-4879-B8DD-63E6F749F6C5}" sibTransId="{1CBB3389-6D83-4F8E-89CE-A50D4CD8DC85}"/>
    <dgm:cxn modelId="{57B4C4C7-7B5D-47B4-B7A7-F085460ED4B7}" type="presOf" srcId="{49DD3355-76AD-4089-B69C-35C6D748F980}" destId="{944F59F8-16AA-49A2-B975-4B08C80820FF}" srcOrd="0" destOrd="0" presId="urn:microsoft.com/office/officeart/2005/8/layout/orgChart1"/>
    <dgm:cxn modelId="{C3E57A66-3C0F-40C7-BFBE-5DFB84CA0349}" srcId="{F4AF6B50-8164-4805-BD6F-AF4421A39019}" destId="{9B1F09A0-F733-4175-88E5-36C3581C857D}" srcOrd="2" destOrd="0" parTransId="{C6A2547D-399A-482B-B5B6-5FFE5B369BEE}" sibTransId="{7110D4E8-F326-4FFF-B8A0-6E83F17E6CDC}"/>
    <dgm:cxn modelId="{A8474D6E-01E8-449F-8E9D-68DA0BDD77E9}" type="presOf" srcId="{BAC9DD01-ADDA-4573-B3A0-FEDE26F51BEB}" destId="{10F830F0-C74E-4574-B04D-3E682C8F8EEC}" srcOrd="0" destOrd="0" presId="urn:microsoft.com/office/officeart/2005/8/layout/orgChart1"/>
    <dgm:cxn modelId="{67334FC3-FFBC-41BE-B8D2-B588F24D4266}" type="presOf" srcId="{44179559-02D2-451A-968D-EEFC56F84DCB}" destId="{FC6B0231-9B50-4E3D-BDFD-E47089FF8E3E}" srcOrd="1" destOrd="0" presId="urn:microsoft.com/office/officeart/2005/8/layout/orgChart1"/>
    <dgm:cxn modelId="{D9B3906F-D690-44AE-BE29-2E3B3A87D068}" type="presOf" srcId="{ADD22E41-8388-4386-B19B-A70D1D37E4AA}" destId="{DBE94B29-338C-4637-A6BB-FDB536E7FDED}" srcOrd="1" destOrd="0" presId="urn:microsoft.com/office/officeart/2005/8/layout/orgChart1"/>
    <dgm:cxn modelId="{EBB18197-10A3-440F-B679-EB005AA65341}" type="presOf" srcId="{9D9F03DA-6512-42EE-8F80-4FFBD5662DE7}" destId="{110DD045-0423-437E-861A-6AC82570A6FD}" srcOrd="0" destOrd="0" presId="urn:microsoft.com/office/officeart/2005/8/layout/orgChart1"/>
    <dgm:cxn modelId="{15583E5D-827B-4498-B5D3-9BB40F738E85}" srcId="{51DC065D-3E04-4A50-99F9-C475FFBF0C2D}" destId="{7FCFF4FE-D8DA-48F8-A5EC-DCCDB418668E}" srcOrd="0" destOrd="0" parTransId="{9326EDEC-5714-47FF-BDDC-54616F8A6536}" sibTransId="{9952EAAA-4DC2-49F0-BB5F-01A94A873FC4}"/>
    <dgm:cxn modelId="{7E08A21C-933A-4360-A574-344DAE468DC4}" type="presOf" srcId="{6407109F-6CAA-47A6-80D9-29A0BE847896}" destId="{5C2B782C-0BF8-4AE1-95DC-BD735F623DEB}" srcOrd="0" destOrd="0" presId="urn:microsoft.com/office/officeart/2005/8/layout/orgChart1"/>
    <dgm:cxn modelId="{240F7297-741E-4412-81E1-151C70638E14}" type="presOf" srcId="{5AAA6FD0-0D18-4B0A-9FE3-0B234EFD052E}" destId="{510C575C-49A5-4324-9D24-18528A08DAE9}" srcOrd="0" destOrd="0" presId="urn:microsoft.com/office/officeart/2005/8/layout/orgChart1"/>
    <dgm:cxn modelId="{0ACB25C7-65DA-4235-BFB7-1E9F1D97D0A9}" srcId="{9B1F09A0-F733-4175-88E5-36C3581C857D}" destId="{82043BDB-A7A1-4692-AAB5-43A3A097BBA3}" srcOrd="1" destOrd="0" parTransId="{F3BB04F2-5F20-47BB-9318-2FC2CCC4C4DC}" sibTransId="{9941FD58-4DA0-4282-8EF6-8DDB87A09FDA}"/>
    <dgm:cxn modelId="{848A2D56-4F1D-49EA-A03B-0F86C582916C}" type="presOf" srcId="{195C5C9B-933A-475D-BA7E-2CBDE4A5FC5B}" destId="{1C2B9D3B-AB11-44EC-8958-8F9D9AEB9A4B}" srcOrd="1" destOrd="0" presId="urn:microsoft.com/office/officeart/2005/8/layout/orgChart1"/>
    <dgm:cxn modelId="{52210C9C-E869-4B76-9CE2-DE5CA2CB9BD1}" srcId="{9309D0F7-80A8-4F35-A351-A32EC4CC4DBE}" destId="{BFEEC013-3883-47FC-A6E2-3E997C2989EE}" srcOrd="5" destOrd="0" parTransId="{603FA06F-1F0A-4118-9AC4-73217CE31793}" sibTransId="{0AFCC721-7275-4714-9E7A-A4FF2BC88F69}"/>
    <dgm:cxn modelId="{561D521C-A6D2-4D00-AE5A-6730E6CD246E}" srcId="{F4AF6B50-8164-4805-BD6F-AF4421A39019}" destId="{510AEEA6-1557-4A68-8D3F-A085BE1C7ED5}" srcOrd="0" destOrd="0" parTransId="{EF8FCC43-0069-4247-B954-2CF4F3934665}" sibTransId="{A47D8795-C545-4AAB-AF48-FF8F96FBCF1A}"/>
    <dgm:cxn modelId="{CDDE3D77-AE61-47A2-B5BD-E307E9097F92}" type="presOf" srcId="{6AB61669-F359-4DF5-B16B-AC1F9DD6211E}" destId="{8CD47306-C2F5-4D8A-BBB8-73492703DC99}" srcOrd="0" destOrd="0" presId="urn:microsoft.com/office/officeart/2005/8/layout/orgChart1"/>
    <dgm:cxn modelId="{4F4E1A84-EAFB-4903-9655-EBBFF973C8D3}" type="presOf" srcId="{36FF3914-0C4A-4FFA-BA76-63FD67B29BDB}" destId="{A7563B81-A810-44CD-9CE0-6B3EE9EBF829}" srcOrd="0" destOrd="0" presId="urn:microsoft.com/office/officeart/2005/8/layout/orgChart1"/>
    <dgm:cxn modelId="{A6D6E424-A0E8-47E4-913A-7BFBBE0131EA}" type="presOf" srcId="{832F052D-2BEB-4FBF-BE3E-2D9D2419B422}" destId="{E997D8F3-D126-480D-A451-EA76C38D1793}" srcOrd="0" destOrd="0" presId="urn:microsoft.com/office/officeart/2005/8/layout/orgChart1"/>
    <dgm:cxn modelId="{87F36C15-BB59-4021-86D8-BA6A4A387E6D}" type="presOf" srcId="{FB02F4F9-D762-461C-B3E4-AA5D7FC25C8C}" destId="{4595BF52-5CA8-4234-BE94-6FBF2254E43A}" srcOrd="1" destOrd="0" presId="urn:microsoft.com/office/officeart/2005/8/layout/orgChart1"/>
    <dgm:cxn modelId="{F1CF6818-C256-4FAB-A338-9B287DF73986}" type="presOf" srcId="{44D22C00-86A2-4CAD-8353-667284DEA837}" destId="{0BA86106-1177-45F3-96E9-BDA3D71F11B5}" srcOrd="1" destOrd="0" presId="urn:microsoft.com/office/officeart/2005/8/layout/orgChart1"/>
    <dgm:cxn modelId="{2090E797-8633-470D-B22F-FA51E97F7DF2}" type="presOf" srcId="{5276E1B4-6B19-4EE1-92D6-1BF0F30F6959}" destId="{A6029B51-9062-4DA0-80DA-C6241FCA3BFE}" srcOrd="1" destOrd="0" presId="urn:microsoft.com/office/officeart/2005/8/layout/orgChart1"/>
    <dgm:cxn modelId="{56346110-B3E1-4A62-B685-06F7D838312B}" type="presOf" srcId="{46CE1CDF-EE12-4F01-BE33-428EC9923805}" destId="{A32EFD6D-DF78-4233-8E88-093B4E3BC57E}" srcOrd="0" destOrd="0" presId="urn:microsoft.com/office/officeart/2005/8/layout/orgChart1"/>
    <dgm:cxn modelId="{7FD593A2-0EBB-4B3D-8E1A-1A37A500F7C9}" type="presOf" srcId="{49DD3355-76AD-4089-B69C-35C6D748F980}" destId="{C0A9AF33-2454-4897-80EF-704C37AF3AA2}" srcOrd="1" destOrd="0" presId="urn:microsoft.com/office/officeart/2005/8/layout/orgChart1"/>
    <dgm:cxn modelId="{C1D857C0-1CF2-4C3D-B446-67B0FCD39108}" type="presOf" srcId="{1ED2F69C-F72D-4109-9C06-C230EA795291}" destId="{F3BCAAF9-C7D9-4E30-9387-790085AF65E8}" srcOrd="0" destOrd="0" presId="urn:microsoft.com/office/officeart/2005/8/layout/orgChart1"/>
    <dgm:cxn modelId="{07127CC9-0B6C-4808-B710-BD7540B775F2}" type="presOf" srcId="{AF05374C-A17E-48E2-B789-ACF80152F4C4}" destId="{23698178-ABB4-44A5-B4F8-C94FED8A7596}" srcOrd="1" destOrd="0" presId="urn:microsoft.com/office/officeart/2005/8/layout/orgChart1"/>
    <dgm:cxn modelId="{C1204D67-76BA-4E24-ADA9-ADBD5852F4F6}" type="presOf" srcId="{BE26DDE0-1A66-4851-B845-7060BE739564}" destId="{E5C89AA3-B07F-4572-A3DA-B17C5D1F7A76}" srcOrd="0" destOrd="0" presId="urn:microsoft.com/office/officeart/2005/8/layout/orgChart1"/>
    <dgm:cxn modelId="{C0525C0F-8AE8-4C01-A47D-A8A7BB65803B}" type="presOf" srcId="{7C6C3D7F-B2EF-47D2-B8D4-1946C5CC0AD9}" destId="{A60F5250-492A-4A1E-B45E-AF35491E4B5F}" srcOrd="0" destOrd="0" presId="urn:microsoft.com/office/officeart/2005/8/layout/orgChart1"/>
    <dgm:cxn modelId="{0A98A577-F8CB-4D61-889D-85AACB05A985}" type="presOf" srcId="{E44DB48C-B430-4DC8-93E5-BCA645C1CFCA}" destId="{88A4DF8C-26CA-4A23-A646-1AAD59C75552}" srcOrd="0" destOrd="0" presId="urn:microsoft.com/office/officeart/2005/8/layout/orgChart1"/>
    <dgm:cxn modelId="{F83E542F-0F29-48E1-AEF0-D1516CD81201}" type="presOf" srcId="{FE54B076-D1ED-49C8-B626-65A539E5EA23}" destId="{9B9CD3F4-6060-495A-83A0-9152D9FBAB53}" srcOrd="0" destOrd="0" presId="urn:microsoft.com/office/officeart/2005/8/layout/orgChart1"/>
    <dgm:cxn modelId="{C22F3F2A-4EB5-43DE-81AD-6382A262A35D}" type="presOf" srcId="{0623674C-CCAC-47CE-B381-079A3551C52C}" destId="{8ED7697E-1FE6-485F-9F36-6FFFEC93B115}" srcOrd="0" destOrd="0" presId="urn:microsoft.com/office/officeart/2005/8/layout/orgChart1"/>
    <dgm:cxn modelId="{FE6737C7-7FEA-4EAB-B2B5-5289A0A0468D}" type="presOf" srcId="{51DC065D-3E04-4A50-99F9-C475FFBF0C2D}" destId="{5959A959-A335-4DAA-BCBD-3A17DE2B7651}" srcOrd="1" destOrd="0" presId="urn:microsoft.com/office/officeart/2005/8/layout/orgChart1"/>
    <dgm:cxn modelId="{B55B9C45-EF10-4C0A-B652-061247FD27EF}" type="presOf" srcId="{FB02F4F9-D762-461C-B3E4-AA5D7FC25C8C}" destId="{4BCFA42B-719F-4F9A-A078-A0AF0CB9EF9D}" srcOrd="0" destOrd="0" presId="urn:microsoft.com/office/officeart/2005/8/layout/orgChart1"/>
    <dgm:cxn modelId="{6E71FCF5-8980-4C0D-A4D4-C4BDBCF71FC5}" type="presOf" srcId="{C793A253-5E59-41C9-8516-B9AE46A8A94D}" destId="{A5050DAD-DA27-469E-909D-C5902A4C59A8}" srcOrd="0" destOrd="0" presId="urn:microsoft.com/office/officeart/2005/8/layout/orgChart1"/>
    <dgm:cxn modelId="{80D70429-3242-465F-ABD5-ECC1A127EAA5}" srcId="{734AC4D8-5489-4611-B061-E650E68F938A}" destId="{9F265760-6EF4-4160-B524-6BF9E413DF75}" srcOrd="1" destOrd="0" parTransId="{263D2C97-8243-4C08-9220-B78194969803}" sibTransId="{1A45CC35-1AC2-4A81-A091-0D6F9A3AA72F}"/>
    <dgm:cxn modelId="{E6B3BEFD-64E8-4042-99E7-DD08DB482DCB}" type="presOf" srcId="{42261970-4B79-46FE-A908-444F287C0053}" destId="{D8989E5D-08B5-4B18-86B4-6C185884296F}" srcOrd="0" destOrd="0" presId="urn:microsoft.com/office/officeart/2005/8/layout/orgChart1"/>
    <dgm:cxn modelId="{75D4535F-2B50-4052-B112-631596234515}" type="presOf" srcId="{08A89D06-D389-49DA-8C0F-46C8DD8A85B9}" destId="{ED46CF19-DC77-4941-8264-63465BB5BA38}" srcOrd="0" destOrd="0" presId="urn:microsoft.com/office/officeart/2005/8/layout/orgChart1"/>
    <dgm:cxn modelId="{BD086231-9B19-4256-9F2F-3A56C543C4FE}" srcId="{DF6322CA-D346-407D-B4D0-7D5D5AF3FB7A}" destId="{AA1E0FD5-F4AD-44D8-8EB4-79619117382B}" srcOrd="0" destOrd="0" parTransId="{AEBA1473-7AD5-4594-A073-70B2A9BA2309}" sibTransId="{EC15CAEE-D9EE-457B-B2E7-04B29EB17494}"/>
    <dgm:cxn modelId="{756BC4CE-D9B7-4297-833B-3CD67E96773D}" type="presParOf" srcId="{135E434B-24C3-46F8-ACA0-D43E1FCE09DD}" destId="{BE6A99C1-C5E1-41F6-A8EC-F111E2F85609}" srcOrd="0" destOrd="0" presId="urn:microsoft.com/office/officeart/2005/8/layout/orgChart1"/>
    <dgm:cxn modelId="{F5C52C1D-6CA6-43DF-B1A8-E04BB066D2CC}" type="presParOf" srcId="{BE6A99C1-C5E1-41F6-A8EC-F111E2F85609}" destId="{10D7FB31-9F87-40B8-BACB-52DCB52E8BA0}" srcOrd="0" destOrd="0" presId="urn:microsoft.com/office/officeart/2005/8/layout/orgChart1"/>
    <dgm:cxn modelId="{DD53495A-D0AB-47A9-9BBE-97FEEEA47316}" type="presParOf" srcId="{10D7FB31-9F87-40B8-BACB-52DCB52E8BA0}" destId="{BF97B45B-735D-49B7-8E18-20824EE14661}" srcOrd="0" destOrd="0" presId="urn:microsoft.com/office/officeart/2005/8/layout/orgChart1"/>
    <dgm:cxn modelId="{BE971C5A-55E1-4E43-9DB3-C8897B5C3B2E}" type="presParOf" srcId="{10D7FB31-9F87-40B8-BACB-52DCB52E8BA0}" destId="{1C2B9D3B-AB11-44EC-8958-8F9D9AEB9A4B}" srcOrd="1" destOrd="0" presId="urn:microsoft.com/office/officeart/2005/8/layout/orgChart1"/>
    <dgm:cxn modelId="{EA5989D3-1BF0-48A3-AACA-BEB706A5F92F}" type="presParOf" srcId="{BE6A99C1-C5E1-41F6-A8EC-F111E2F85609}" destId="{2009757A-9370-454F-A5DE-110DBA085BB5}" srcOrd="1" destOrd="0" presId="urn:microsoft.com/office/officeart/2005/8/layout/orgChart1"/>
    <dgm:cxn modelId="{2D108A14-FD9D-4ADD-87B6-5F3D9F6AB92A}" type="presParOf" srcId="{2009757A-9370-454F-A5DE-110DBA085BB5}" destId="{FF180ED1-93F2-4C3D-B8FF-86868BD2B135}" srcOrd="0" destOrd="0" presId="urn:microsoft.com/office/officeart/2005/8/layout/orgChart1"/>
    <dgm:cxn modelId="{886454F0-C12D-4AD2-AC2F-70ACEC997C83}" type="presParOf" srcId="{2009757A-9370-454F-A5DE-110DBA085BB5}" destId="{0E817D0E-6570-4C45-8ABB-C2E10E10ABF5}" srcOrd="1" destOrd="0" presId="urn:microsoft.com/office/officeart/2005/8/layout/orgChart1"/>
    <dgm:cxn modelId="{1D1B4E42-3048-404A-A506-86A7C355C272}" type="presParOf" srcId="{0E817D0E-6570-4C45-8ABB-C2E10E10ABF5}" destId="{707D707F-1A9D-4E14-B347-5961CA5BB7BF}" srcOrd="0" destOrd="0" presId="urn:microsoft.com/office/officeart/2005/8/layout/orgChart1"/>
    <dgm:cxn modelId="{164CEAC2-4A48-467D-B37D-2C835DA6F080}" type="presParOf" srcId="{707D707F-1A9D-4E14-B347-5961CA5BB7BF}" destId="{DB32A175-25C0-4E91-B2AD-C9C5809727C9}" srcOrd="0" destOrd="0" presId="urn:microsoft.com/office/officeart/2005/8/layout/orgChart1"/>
    <dgm:cxn modelId="{D32DBBDB-5887-4D1B-8B43-7190FEA46A57}" type="presParOf" srcId="{707D707F-1A9D-4E14-B347-5961CA5BB7BF}" destId="{3DDAF32E-9AA1-42B0-B14E-CAA841539070}" srcOrd="1" destOrd="0" presId="urn:microsoft.com/office/officeart/2005/8/layout/orgChart1"/>
    <dgm:cxn modelId="{B05D88CF-A2DC-4912-82E2-7FCE5292DA3C}" type="presParOf" srcId="{0E817D0E-6570-4C45-8ABB-C2E10E10ABF5}" destId="{585A14D3-8EDA-45BA-BE70-530FC4922E01}" srcOrd="1" destOrd="0" presId="urn:microsoft.com/office/officeart/2005/8/layout/orgChart1"/>
    <dgm:cxn modelId="{2B0A7740-B129-4BD4-A1A9-0DC13F6F3890}" type="presParOf" srcId="{585A14D3-8EDA-45BA-BE70-530FC4922E01}" destId="{E947C8C0-A9D7-44D0-A0D9-CE290349FACA}" srcOrd="0" destOrd="0" presId="urn:microsoft.com/office/officeart/2005/8/layout/orgChart1"/>
    <dgm:cxn modelId="{B4EBBF67-4A98-45F8-AC4B-B13182992736}" type="presParOf" srcId="{585A14D3-8EDA-45BA-BE70-530FC4922E01}" destId="{6747F9C8-F23C-4240-A667-8BD8B837BD8E}" srcOrd="1" destOrd="0" presId="urn:microsoft.com/office/officeart/2005/8/layout/orgChart1"/>
    <dgm:cxn modelId="{4BCC5C62-99DD-4E3D-9195-68B454D64777}" type="presParOf" srcId="{6747F9C8-F23C-4240-A667-8BD8B837BD8E}" destId="{F3E943E4-4093-49EC-BDE5-81C930F86174}" srcOrd="0" destOrd="0" presId="urn:microsoft.com/office/officeart/2005/8/layout/orgChart1"/>
    <dgm:cxn modelId="{072D7553-1252-4043-B27A-CDDD585D3F16}" type="presParOf" srcId="{F3E943E4-4093-49EC-BDE5-81C930F86174}" destId="{C0486556-CF69-498F-A879-FE779A99771D}" srcOrd="0" destOrd="0" presId="urn:microsoft.com/office/officeart/2005/8/layout/orgChart1"/>
    <dgm:cxn modelId="{03DEBADD-D96F-48CF-866A-7CA5EDEDFDF1}" type="presParOf" srcId="{F3E943E4-4093-49EC-BDE5-81C930F86174}" destId="{410FAF43-6F8A-44D6-A297-C76707F7440B}" srcOrd="1" destOrd="0" presId="urn:microsoft.com/office/officeart/2005/8/layout/orgChart1"/>
    <dgm:cxn modelId="{00B5A99C-1DD8-44F1-95FC-39BDB518784D}" type="presParOf" srcId="{6747F9C8-F23C-4240-A667-8BD8B837BD8E}" destId="{77ABFCA8-2864-4590-BDDF-F651FB1E9995}" srcOrd="1" destOrd="0" presId="urn:microsoft.com/office/officeart/2005/8/layout/orgChart1"/>
    <dgm:cxn modelId="{109E310A-203D-4CCC-8DEF-028774A3C426}" type="presParOf" srcId="{6747F9C8-F23C-4240-A667-8BD8B837BD8E}" destId="{C91C85DC-D409-40F1-94EA-14E7802FA800}" srcOrd="2" destOrd="0" presId="urn:microsoft.com/office/officeart/2005/8/layout/orgChart1"/>
    <dgm:cxn modelId="{48CA7458-C762-4414-B452-47432F5AAE1A}" type="presParOf" srcId="{585A14D3-8EDA-45BA-BE70-530FC4922E01}" destId="{F3BCAAF9-C7D9-4E30-9387-790085AF65E8}" srcOrd="2" destOrd="0" presId="urn:microsoft.com/office/officeart/2005/8/layout/orgChart1"/>
    <dgm:cxn modelId="{3404D1B2-10BC-45D7-A2D6-A5FD6300C044}" type="presParOf" srcId="{585A14D3-8EDA-45BA-BE70-530FC4922E01}" destId="{957088E0-09CC-4B12-8006-C839CB61D939}" srcOrd="3" destOrd="0" presId="urn:microsoft.com/office/officeart/2005/8/layout/orgChart1"/>
    <dgm:cxn modelId="{521DD69A-6A92-4D93-AB1A-C5AD659C6314}" type="presParOf" srcId="{957088E0-09CC-4B12-8006-C839CB61D939}" destId="{A89E20F5-0B9D-48AC-949F-E695A41ECAE0}" srcOrd="0" destOrd="0" presId="urn:microsoft.com/office/officeart/2005/8/layout/orgChart1"/>
    <dgm:cxn modelId="{633B87E8-EB06-4966-9ADC-1BB0695CB8C4}" type="presParOf" srcId="{A89E20F5-0B9D-48AC-949F-E695A41ECAE0}" destId="{9C739E84-F8F2-4128-B6DE-DCE728596356}" srcOrd="0" destOrd="0" presId="urn:microsoft.com/office/officeart/2005/8/layout/orgChart1"/>
    <dgm:cxn modelId="{0A295D26-4BB6-410C-B982-1B34FF6EA53A}" type="presParOf" srcId="{A89E20F5-0B9D-48AC-949F-E695A41ECAE0}" destId="{D5BB3ED4-2BC4-44F5-8CE2-C61E08808B52}" srcOrd="1" destOrd="0" presId="urn:microsoft.com/office/officeart/2005/8/layout/orgChart1"/>
    <dgm:cxn modelId="{F3C6DE30-59A1-47E4-BA53-B7E3395DF637}" type="presParOf" srcId="{957088E0-09CC-4B12-8006-C839CB61D939}" destId="{1214AA6D-0524-417C-AB28-6C5EE906A877}" srcOrd="1" destOrd="0" presId="urn:microsoft.com/office/officeart/2005/8/layout/orgChart1"/>
    <dgm:cxn modelId="{394F4A8E-9924-4757-AA96-F9082C41E7BF}" type="presParOf" srcId="{957088E0-09CC-4B12-8006-C839CB61D939}" destId="{97F21767-741D-49F1-B79F-B66F314BE79F}" srcOrd="2" destOrd="0" presId="urn:microsoft.com/office/officeart/2005/8/layout/orgChart1"/>
    <dgm:cxn modelId="{7E777662-093C-457E-BB3D-C675DA96DF8E}" type="presParOf" srcId="{585A14D3-8EDA-45BA-BE70-530FC4922E01}" destId="{A32EFD6D-DF78-4233-8E88-093B4E3BC57E}" srcOrd="4" destOrd="0" presId="urn:microsoft.com/office/officeart/2005/8/layout/orgChart1"/>
    <dgm:cxn modelId="{780355F2-FDE3-47E8-9EF7-6E0F5B49A072}" type="presParOf" srcId="{585A14D3-8EDA-45BA-BE70-530FC4922E01}" destId="{3D402582-0432-4FFF-A94B-A03BF78E18A6}" srcOrd="5" destOrd="0" presId="urn:microsoft.com/office/officeart/2005/8/layout/orgChart1"/>
    <dgm:cxn modelId="{76A55949-4466-4D93-86AC-3AB49638C7DC}" type="presParOf" srcId="{3D402582-0432-4FFF-A94B-A03BF78E18A6}" destId="{5CD322DC-D26D-4720-B66C-322B4E5FE426}" srcOrd="0" destOrd="0" presId="urn:microsoft.com/office/officeart/2005/8/layout/orgChart1"/>
    <dgm:cxn modelId="{69BD5EAB-2922-4155-A8A1-789F7B0363CC}" type="presParOf" srcId="{5CD322DC-D26D-4720-B66C-322B4E5FE426}" destId="{95383E98-67E2-435B-A171-82E31070B5A3}" srcOrd="0" destOrd="0" presId="urn:microsoft.com/office/officeart/2005/8/layout/orgChart1"/>
    <dgm:cxn modelId="{44B0631E-B4AA-481C-BE66-BAD406708006}" type="presParOf" srcId="{5CD322DC-D26D-4720-B66C-322B4E5FE426}" destId="{DBE94B29-338C-4637-A6BB-FDB536E7FDED}" srcOrd="1" destOrd="0" presId="urn:microsoft.com/office/officeart/2005/8/layout/orgChart1"/>
    <dgm:cxn modelId="{6DC6FE8C-42DC-4F8A-9718-6ECB24CEE25A}" type="presParOf" srcId="{3D402582-0432-4FFF-A94B-A03BF78E18A6}" destId="{1ADD95C1-0616-473F-8D1C-7CB69F8EC181}" srcOrd="1" destOrd="0" presId="urn:microsoft.com/office/officeart/2005/8/layout/orgChart1"/>
    <dgm:cxn modelId="{61460D8A-0E01-49DD-8174-B15311D94B9A}" type="presParOf" srcId="{3D402582-0432-4FFF-A94B-A03BF78E18A6}" destId="{5E0F11B6-ADC5-4504-A94A-3A5E572F8F1F}" srcOrd="2" destOrd="0" presId="urn:microsoft.com/office/officeart/2005/8/layout/orgChart1"/>
    <dgm:cxn modelId="{14D81140-D35B-40F3-B40B-8EF638C115BD}" type="presParOf" srcId="{585A14D3-8EDA-45BA-BE70-530FC4922E01}" destId="{C4DBCCA9-1643-488D-8A1A-639E6D16E876}" srcOrd="6" destOrd="0" presId="urn:microsoft.com/office/officeart/2005/8/layout/orgChart1"/>
    <dgm:cxn modelId="{1899D8BF-BF81-4BA7-8161-F92873AA0FF5}" type="presParOf" srcId="{585A14D3-8EDA-45BA-BE70-530FC4922E01}" destId="{4F32934A-D445-4B77-89BC-5F7D01C41296}" srcOrd="7" destOrd="0" presId="urn:microsoft.com/office/officeart/2005/8/layout/orgChart1"/>
    <dgm:cxn modelId="{CE12379F-68F3-4DF9-A4E8-0D045C3508C7}" type="presParOf" srcId="{4F32934A-D445-4B77-89BC-5F7D01C41296}" destId="{56B73049-CE96-442C-A009-3F51CDBF3B1C}" srcOrd="0" destOrd="0" presId="urn:microsoft.com/office/officeart/2005/8/layout/orgChart1"/>
    <dgm:cxn modelId="{9B40DFAF-5289-41A6-BBF0-22D57FE4057B}" type="presParOf" srcId="{56B73049-CE96-442C-A009-3F51CDBF3B1C}" destId="{E2041272-D69C-4149-A0F9-365CC6877395}" srcOrd="0" destOrd="0" presId="urn:microsoft.com/office/officeart/2005/8/layout/orgChart1"/>
    <dgm:cxn modelId="{BDB703E6-DC8D-45FA-8A29-367B1BC42CD6}" type="presParOf" srcId="{56B73049-CE96-442C-A009-3F51CDBF3B1C}" destId="{5336DA82-F57C-4435-968F-BE5888825B9E}" srcOrd="1" destOrd="0" presId="urn:microsoft.com/office/officeart/2005/8/layout/orgChart1"/>
    <dgm:cxn modelId="{1212CD69-2727-412C-A5F4-864F521D3189}" type="presParOf" srcId="{4F32934A-D445-4B77-89BC-5F7D01C41296}" destId="{3ADFE394-1E12-416F-B87C-B2AED34018C9}" srcOrd="1" destOrd="0" presId="urn:microsoft.com/office/officeart/2005/8/layout/orgChart1"/>
    <dgm:cxn modelId="{BB4DEFC8-953D-4B90-BB61-7AD817527536}" type="presParOf" srcId="{4F32934A-D445-4B77-89BC-5F7D01C41296}" destId="{7086AF97-BA77-4E4B-8F63-1EE7B22A41A8}" srcOrd="2" destOrd="0" presId="urn:microsoft.com/office/officeart/2005/8/layout/orgChart1"/>
    <dgm:cxn modelId="{E9193A05-24C8-41D3-ADCE-98A32D73C3C1}" type="presParOf" srcId="{585A14D3-8EDA-45BA-BE70-530FC4922E01}" destId="{389DEA34-562D-4919-9021-96A975738AB7}" srcOrd="8" destOrd="0" presId="urn:microsoft.com/office/officeart/2005/8/layout/orgChart1"/>
    <dgm:cxn modelId="{D8D51BBD-5C00-4A94-A185-CC1415DDFA3B}" type="presParOf" srcId="{585A14D3-8EDA-45BA-BE70-530FC4922E01}" destId="{31020C36-1E63-4930-8144-58F3FE7C2112}" srcOrd="9" destOrd="0" presId="urn:microsoft.com/office/officeart/2005/8/layout/orgChart1"/>
    <dgm:cxn modelId="{7655AA9F-8BBA-4886-B28F-596BF0A8690F}" type="presParOf" srcId="{31020C36-1E63-4930-8144-58F3FE7C2112}" destId="{273C0F55-4098-4A65-BE05-5DF4F38A7B48}" srcOrd="0" destOrd="0" presId="urn:microsoft.com/office/officeart/2005/8/layout/orgChart1"/>
    <dgm:cxn modelId="{76C28029-A0B5-4A2F-9BD0-1224CC305EE6}" type="presParOf" srcId="{273C0F55-4098-4A65-BE05-5DF4F38A7B48}" destId="{E002A6C0-7E7E-4984-A31E-D340038B4FF3}" srcOrd="0" destOrd="0" presId="urn:microsoft.com/office/officeart/2005/8/layout/orgChart1"/>
    <dgm:cxn modelId="{3D8E1936-8E28-473F-945E-93E1821185FF}" type="presParOf" srcId="{273C0F55-4098-4A65-BE05-5DF4F38A7B48}" destId="{6F68869A-932B-4AD1-B1AD-B0D07935E50E}" srcOrd="1" destOrd="0" presId="urn:microsoft.com/office/officeart/2005/8/layout/orgChart1"/>
    <dgm:cxn modelId="{8B6A3C9D-911F-4D46-9A3B-1B893CBF2E2C}" type="presParOf" srcId="{31020C36-1E63-4930-8144-58F3FE7C2112}" destId="{063A73CD-3F07-475A-A678-E9033BE7032D}" srcOrd="1" destOrd="0" presId="urn:microsoft.com/office/officeart/2005/8/layout/orgChart1"/>
    <dgm:cxn modelId="{5FAF2AD8-1079-4B81-9AC9-8E49E02EAA7A}" type="presParOf" srcId="{31020C36-1E63-4930-8144-58F3FE7C2112}" destId="{245F6CFF-79A1-4D44-8678-8C5A623F1A21}" srcOrd="2" destOrd="0" presId="urn:microsoft.com/office/officeart/2005/8/layout/orgChart1"/>
    <dgm:cxn modelId="{7B442F92-770B-4A9C-82AC-97DF12BB7FAA}" type="presParOf" srcId="{585A14D3-8EDA-45BA-BE70-530FC4922E01}" destId="{11DBFCF8-EFFF-4F84-A1CB-847BD6DCA99C}" srcOrd="10" destOrd="0" presId="urn:microsoft.com/office/officeart/2005/8/layout/orgChart1"/>
    <dgm:cxn modelId="{F3DD860C-EC86-4F00-840E-A2AC73906850}" type="presParOf" srcId="{585A14D3-8EDA-45BA-BE70-530FC4922E01}" destId="{A3758DF2-7315-43FA-9C4A-851DC6152522}" srcOrd="11" destOrd="0" presId="urn:microsoft.com/office/officeart/2005/8/layout/orgChart1"/>
    <dgm:cxn modelId="{9A3BD21E-CCA2-476E-837B-16C55C2E07AA}" type="presParOf" srcId="{A3758DF2-7315-43FA-9C4A-851DC6152522}" destId="{EA0A719B-CD55-45AE-A7FE-577F0A9D2699}" srcOrd="0" destOrd="0" presId="urn:microsoft.com/office/officeart/2005/8/layout/orgChart1"/>
    <dgm:cxn modelId="{D7EB68D0-B47A-4E7F-9526-AF69FF3E233E}" type="presParOf" srcId="{EA0A719B-CD55-45AE-A7FE-577F0A9D2699}" destId="{0D308AE0-4D10-42DE-AD9A-05A3E131622F}" srcOrd="0" destOrd="0" presId="urn:microsoft.com/office/officeart/2005/8/layout/orgChart1"/>
    <dgm:cxn modelId="{35319750-0BC2-4DAC-B84D-36A1D408849C}" type="presParOf" srcId="{EA0A719B-CD55-45AE-A7FE-577F0A9D2699}" destId="{2E3D17E2-AD51-4B95-A22F-577D8DAA4C65}" srcOrd="1" destOrd="0" presId="urn:microsoft.com/office/officeart/2005/8/layout/orgChart1"/>
    <dgm:cxn modelId="{EABF673E-BE7F-4FFE-8293-ECFD6824677A}" type="presParOf" srcId="{A3758DF2-7315-43FA-9C4A-851DC6152522}" destId="{3943C4F5-A3E4-47D4-AF48-24B2A36353FF}" srcOrd="1" destOrd="0" presId="urn:microsoft.com/office/officeart/2005/8/layout/orgChart1"/>
    <dgm:cxn modelId="{91B7574A-9BFC-4320-B458-671641243D28}" type="presParOf" srcId="{A3758DF2-7315-43FA-9C4A-851DC6152522}" destId="{F1E18F08-0171-4E39-BB1B-3FCEF174C16F}" srcOrd="2" destOrd="0" presId="urn:microsoft.com/office/officeart/2005/8/layout/orgChart1"/>
    <dgm:cxn modelId="{37A0832A-595F-4178-8712-85CDC779D23D}" type="presParOf" srcId="{585A14D3-8EDA-45BA-BE70-530FC4922E01}" destId="{A7563B81-A810-44CD-9CE0-6B3EE9EBF829}" srcOrd="12" destOrd="0" presId="urn:microsoft.com/office/officeart/2005/8/layout/orgChart1"/>
    <dgm:cxn modelId="{430B2E14-6A0B-4CC3-B249-B2735534EB05}" type="presParOf" srcId="{585A14D3-8EDA-45BA-BE70-530FC4922E01}" destId="{046BC7C3-BA55-45E4-944D-D205E0236D45}" srcOrd="13" destOrd="0" presId="urn:microsoft.com/office/officeart/2005/8/layout/orgChart1"/>
    <dgm:cxn modelId="{9E5C4372-EE36-4A49-91FE-D81C8562422D}" type="presParOf" srcId="{046BC7C3-BA55-45E4-944D-D205E0236D45}" destId="{57245BEE-144C-4531-83F0-30E485B9CCB0}" srcOrd="0" destOrd="0" presId="urn:microsoft.com/office/officeart/2005/8/layout/orgChart1"/>
    <dgm:cxn modelId="{4919EAA4-8C4D-41D5-931A-A9A3C6F7E44E}" type="presParOf" srcId="{57245BEE-144C-4531-83F0-30E485B9CCB0}" destId="{9F2156A9-A6D1-4B2B-AEAE-009FE3828369}" srcOrd="0" destOrd="0" presId="urn:microsoft.com/office/officeart/2005/8/layout/orgChart1"/>
    <dgm:cxn modelId="{A92F3F91-62AD-48B4-93D0-8EC1A36403DF}" type="presParOf" srcId="{57245BEE-144C-4531-83F0-30E485B9CCB0}" destId="{0BA86106-1177-45F3-96E9-BDA3D71F11B5}" srcOrd="1" destOrd="0" presId="urn:microsoft.com/office/officeart/2005/8/layout/orgChart1"/>
    <dgm:cxn modelId="{24083FF7-EB68-4D4F-8D13-64F41CB1AFA9}" type="presParOf" srcId="{046BC7C3-BA55-45E4-944D-D205E0236D45}" destId="{0308F4F4-C7D8-4972-8A82-1A011C4B2191}" srcOrd="1" destOrd="0" presId="urn:microsoft.com/office/officeart/2005/8/layout/orgChart1"/>
    <dgm:cxn modelId="{6A4ADBB9-808A-4BD1-B3D5-4B4DC8F0CDC8}" type="presParOf" srcId="{046BC7C3-BA55-45E4-944D-D205E0236D45}" destId="{55E89E8D-746F-4542-8736-8A0EBC4A59A2}" srcOrd="2" destOrd="0" presId="urn:microsoft.com/office/officeart/2005/8/layout/orgChart1"/>
    <dgm:cxn modelId="{8D5053CD-2907-4A43-B916-7EF5A1CF9648}" type="presParOf" srcId="{0E817D0E-6570-4C45-8ABB-C2E10E10ABF5}" destId="{912BDE8A-743D-47B5-9D2B-90B4ADD4C9FC}" srcOrd="2" destOrd="0" presId="urn:microsoft.com/office/officeart/2005/8/layout/orgChart1"/>
    <dgm:cxn modelId="{39661358-19F8-41A3-B1A4-F51B68C2B057}" type="presParOf" srcId="{2009757A-9370-454F-A5DE-110DBA085BB5}" destId="{D8989E5D-08B5-4B18-86B4-6C185884296F}" srcOrd="2" destOrd="0" presId="urn:microsoft.com/office/officeart/2005/8/layout/orgChart1"/>
    <dgm:cxn modelId="{1C381F78-BAD0-4FED-BAC2-BE379520EA79}" type="presParOf" srcId="{2009757A-9370-454F-A5DE-110DBA085BB5}" destId="{D707482C-A1D1-4437-AFF0-1FD8CCF18B2A}" srcOrd="3" destOrd="0" presId="urn:microsoft.com/office/officeart/2005/8/layout/orgChart1"/>
    <dgm:cxn modelId="{43E97581-6C37-442E-93DF-B587A00C548B}" type="presParOf" srcId="{D707482C-A1D1-4437-AFF0-1FD8CCF18B2A}" destId="{842BBDEF-26D0-47A0-973B-3548FA30FCF3}" srcOrd="0" destOrd="0" presId="urn:microsoft.com/office/officeart/2005/8/layout/orgChart1"/>
    <dgm:cxn modelId="{76A0BE70-3C52-47E3-B06A-E8D102B05481}" type="presParOf" srcId="{842BBDEF-26D0-47A0-973B-3548FA30FCF3}" destId="{ACD36BCE-EA17-4248-AF5C-600ABFB7F8A1}" srcOrd="0" destOrd="0" presId="urn:microsoft.com/office/officeart/2005/8/layout/orgChart1"/>
    <dgm:cxn modelId="{14817F88-9D31-4F4C-986E-C58E36D6ABA5}" type="presParOf" srcId="{842BBDEF-26D0-47A0-973B-3548FA30FCF3}" destId="{F1563DA4-8D35-4A72-BB0B-2C3E68BE2ED3}" srcOrd="1" destOrd="0" presId="urn:microsoft.com/office/officeart/2005/8/layout/orgChart1"/>
    <dgm:cxn modelId="{33F8C1E2-1832-4CB2-ADEC-CE90C2D7DFFD}" type="presParOf" srcId="{D707482C-A1D1-4437-AFF0-1FD8CCF18B2A}" destId="{AE5A82A4-3A70-403B-A809-235E392A7940}" srcOrd="1" destOrd="0" presId="urn:microsoft.com/office/officeart/2005/8/layout/orgChart1"/>
    <dgm:cxn modelId="{0CCC682A-0983-4546-93C7-680723AC7FE2}" type="presParOf" srcId="{AE5A82A4-3A70-403B-A809-235E392A7940}" destId="{EC7F9727-D9F3-4D97-8C21-E416AD7544A7}" srcOrd="0" destOrd="0" presId="urn:microsoft.com/office/officeart/2005/8/layout/orgChart1"/>
    <dgm:cxn modelId="{59D0AFE4-103F-4689-A601-3D537B5E4ACE}" type="presParOf" srcId="{AE5A82A4-3A70-403B-A809-235E392A7940}" destId="{441F6733-8A9A-4070-990B-E7BC5057EBAA}" srcOrd="1" destOrd="0" presId="urn:microsoft.com/office/officeart/2005/8/layout/orgChart1"/>
    <dgm:cxn modelId="{B2C03FE0-6EF7-4E7E-A6CD-883057DFD60C}" type="presParOf" srcId="{441F6733-8A9A-4070-990B-E7BC5057EBAA}" destId="{4D845EEC-CEDC-4E07-A13E-2EB432D93C4F}" srcOrd="0" destOrd="0" presId="urn:microsoft.com/office/officeart/2005/8/layout/orgChart1"/>
    <dgm:cxn modelId="{069A44A2-B33E-4827-99B7-C48B85408967}" type="presParOf" srcId="{4D845EEC-CEDC-4E07-A13E-2EB432D93C4F}" destId="{3347BE4A-B2D3-4313-A129-06B07DB003C9}" srcOrd="0" destOrd="0" presId="urn:microsoft.com/office/officeart/2005/8/layout/orgChart1"/>
    <dgm:cxn modelId="{E29A471D-0FEE-4521-9785-8B813421EE40}" type="presParOf" srcId="{4D845EEC-CEDC-4E07-A13E-2EB432D93C4F}" destId="{866ECE55-0BD2-43BB-B76B-64409E1B2FBE}" srcOrd="1" destOrd="0" presId="urn:microsoft.com/office/officeart/2005/8/layout/orgChart1"/>
    <dgm:cxn modelId="{D0053AE4-C7CA-4ACC-9621-9CB58C96083D}" type="presParOf" srcId="{441F6733-8A9A-4070-990B-E7BC5057EBAA}" destId="{9C742FA9-1B80-4BFF-85EA-CA0E4262C753}" srcOrd="1" destOrd="0" presId="urn:microsoft.com/office/officeart/2005/8/layout/orgChart1"/>
    <dgm:cxn modelId="{E4F3C189-9458-4921-A776-6E0576083AFC}" type="presParOf" srcId="{441F6733-8A9A-4070-990B-E7BC5057EBAA}" destId="{CCCEA915-BBA9-4AAD-931A-C5BBD955FE4A}" srcOrd="2" destOrd="0" presId="urn:microsoft.com/office/officeart/2005/8/layout/orgChart1"/>
    <dgm:cxn modelId="{0307D38F-1FFA-414E-BC0F-A15BCE2D4B63}" type="presParOf" srcId="{AE5A82A4-3A70-403B-A809-235E392A7940}" destId="{4A57CF5D-1A84-4637-88CF-D27CDA452443}" srcOrd="2" destOrd="0" presId="urn:microsoft.com/office/officeart/2005/8/layout/orgChart1"/>
    <dgm:cxn modelId="{1D38C7B0-01C8-4D7F-BC93-10B92F7E12A5}" type="presParOf" srcId="{AE5A82A4-3A70-403B-A809-235E392A7940}" destId="{A2264511-67FD-4451-B4E4-0CC41A4982B4}" srcOrd="3" destOrd="0" presId="urn:microsoft.com/office/officeart/2005/8/layout/orgChart1"/>
    <dgm:cxn modelId="{9210CFEF-E230-458E-8697-4E8517D4DE38}" type="presParOf" srcId="{A2264511-67FD-4451-B4E4-0CC41A4982B4}" destId="{1B361991-CE25-475E-80BB-A79191406C55}" srcOrd="0" destOrd="0" presId="urn:microsoft.com/office/officeart/2005/8/layout/orgChart1"/>
    <dgm:cxn modelId="{31E2F80C-3D3B-4F86-9C77-08998EACA422}" type="presParOf" srcId="{1B361991-CE25-475E-80BB-A79191406C55}" destId="{D93E8E1C-0064-4DDB-8922-88DAA111DAFA}" srcOrd="0" destOrd="0" presId="urn:microsoft.com/office/officeart/2005/8/layout/orgChart1"/>
    <dgm:cxn modelId="{0578EBA5-CFC5-4ECE-8C24-F7174E6D721C}" type="presParOf" srcId="{1B361991-CE25-475E-80BB-A79191406C55}" destId="{A0A86324-A936-463A-AEFD-C26D964030F6}" srcOrd="1" destOrd="0" presId="urn:microsoft.com/office/officeart/2005/8/layout/orgChart1"/>
    <dgm:cxn modelId="{BCAD919F-791A-4E78-B65D-6F619997F6D2}" type="presParOf" srcId="{A2264511-67FD-4451-B4E4-0CC41A4982B4}" destId="{B6540795-CD2C-4E5B-BE88-5D0E23685CDD}" srcOrd="1" destOrd="0" presId="urn:microsoft.com/office/officeart/2005/8/layout/orgChart1"/>
    <dgm:cxn modelId="{46BCA3E6-26EE-442D-B94E-01D608214EA7}" type="presParOf" srcId="{B6540795-CD2C-4E5B-BE88-5D0E23685CDD}" destId="{A51A8F13-49FC-4FAA-AB24-D839D803E7B2}" srcOrd="0" destOrd="0" presId="urn:microsoft.com/office/officeart/2005/8/layout/orgChart1"/>
    <dgm:cxn modelId="{8371AC05-EFDF-4510-8E3E-C59F0A9C0889}" type="presParOf" srcId="{B6540795-CD2C-4E5B-BE88-5D0E23685CDD}" destId="{5674E091-55B3-45F8-A262-1A27CB570CE6}" srcOrd="1" destOrd="0" presId="urn:microsoft.com/office/officeart/2005/8/layout/orgChart1"/>
    <dgm:cxn modelId="{0FF02BC1-C162-409F-907C-D7896642C90A}" type="presParOf" srcId="{5674E091-55B3-45F8-A262-1A27CB570CE6}" destId="{5241A44F-71F8-48FA-BAF3-4AA2ACED8E3F}" srcOrd="0" destOrd="0" presId="urn:microsoft.com/office/officeart/2005/8/layout/orgChart1"/>
    <dgm:cxn modelId="{CD89FD87-7BED-47A3-A560-81833DB46384}" type="presParOf" srcId="{5241A44F-71F8-48FA-BAF3-4AA2ACED8E3F}" destId="{9F1D885F-B5A9-47A4-B19D-943797AA9060}" srcOrd="0" destOrd="0" presId="urn:microsoft.com/office/officeart/2005/8/layout/orgChart1"/>
    <dgm:cxn modelId="{AAEC8411-8277-4F0D-9F96-3EE4BE511ACB}" type="presParOf" srcId="{5241A44F-71F8-48FA-BAF3-4AA2ACED8E3F}" destId="{FC6B0231-9B50-4E3D-BDFD-E47089FF8E3E}" srcOrd="1" destOrd="0" presId="urn:microsoft.com/office/officeart/2005/8/layout/orgChart1"/>
    <dgm:cxn modelId="{D21E2369-4664-4EA1-AB46-D4752805032D}" type="presParOf" srcId="{5674E091-55B3-45F8-A262-1A27CB570CE6}" destId="{A99AD3A5-E6D7-4496-8E81-1FCE30DF818B}" srcOrd="1" destOrd="0" presId="urn:microsoft.com/office/officeart/2005/8/layout/orgChart1"/>
    <dgm:cxn modelId="{609BE9B2-3055-43D6-8F68-D355E71FFE8E}" type="presParOf" srcId="{5674E091-55B3-45F8-A262-1A27CB570CE6}" destId="{D7921EB7-934F-4BC8-A35C-A6114309C836}" srcOrd="2" destOrd="0" presId="urn:microsoft.com/office/officeart/2005/8/layout/orgChart1"/>
    <dgm:cxn modelId="{7B0D2A28-F08F-4400-A936-2EECB7ABF236}" type="presParOf" srcId="{B6540795-CD2C-4E5B-BE88-5D0E23685CDD}" destId="{EA642E5A-E68E-4AFC-B388-93CBB65EAE48}" srcOrd="2" destOrd="0" presId="urn:microsoft.com/office/officeart/2005/8/layout/orgChart1"/>
    <dgm:cxn modelId="{733D679B-372E-423F-8555-4453CDFA99EC}" type="presParOf" srcId="{B6540795-CD2C-4E5B-BE88-5D0E23685CDD}" destId="{80B6AB5E-09D9-4570-8BA8-C0ABC524C848}" srcOrd="3" destOrd="0" presId="urn:microsoft.com/office/officeart/2005/8/layout/orgChart1"/>
    <dgm:cxn modelId="{AC0ECB43-FB1C-4733-BA26-BF4556721FFD}" type="presParOf" srcId="{80B6AB5E-09D9-4570-8BA8-C0ABC524C848}" destId="{0778DFAC-B041-4AD9-99DE-F14CBBEC4CA1}" srcOrd="0" destOrd="0" presId="urn:microsoft.com/office/officeart/2005/8/layout/orgChart1"/>
    <dgm:cxn modelId="{F72BBA22-487A-4CE2-AC3F-40E09E96590F}" type="presParOf" srcId="{0778DFAC-B041-4AD9-99DE-F14CBBEC4CA1}" destId="{7C2BE376-F400-4030-A1EF-AE3972429D97}" srcOrd="0" destOrd="0" presId="urn:microsoft.com/office/officeart/2005/8/layout/orgChart1"/>
    <dgm:cxn modelId="{101C3134-8C97-447F-83EA-1FF576AE90CE}" type="presParOf" srcId="{0778DFAC-B041-4AD9-99DE-F14CBBEC4CA1}" destId="{DC9FCE2B-2073-433D-AFD1-5DD71D219B82}" srcOrd="1" destOrd="0" presId="urn:microsoft.com/office/officeart/2005/8/layout/orgChart1"/>
    <dgm:cxn modelId="{CC2A515E-8858-4BC3-972D-33AFA30853D9}" type="presParOf" srcId="{80B6AB5E-09D9-4570-8BA8-C0ABC524C848}" destId="{239B00F8-AD0C-4E4F-B785-033CBDA2165E}" srcOrd="1" destOrd="0" presId="urn:microsoft.com/office/officeart/2005/8/layout/orgChart1"/>
    <dgm:cxn modelId="{275EEDE9-46F9-401A-B76D-769F8CE41D2B}" type="presParOf" srcId="{80B6AB5E-09D9-4570-8BA8-C0ABC524C848}" destId="{9EE99774-4F3C-4CC0-88C9-47FCD1D6E36C}" srcOrd="2" destOrd="0" presId="urn:microsoft.com/office/officeart/2005/8/layout/orgChart1"/>
    <dgm:cxn modelId="{99274F4C-F3DB-411E-959F-08737D62F364}" type="presParOf" srcId="{B6540795-CD2C-4E5B-BE88-5D0E23685CDD}" destId="{3CBCE8E3-A65B-47FE-A488-6E0CD3A20DC8}" srcOrd="4" destOrd="0" presId="urn:microsoft.com/office/officeart/2005/8/layout/orgChart1"/>
    <dgm:cxn modelId="{7B20AD1B-13E0-4E7D-862F-885E4A87D38D}" type="presParOf" srcId="{B6540795-CD2C-4E5B-BE88-5D0E23685CDD}" destId="{56579A06-395D-4583-9BA2-A2253DE86CE0}" srcOrd="5" destOrd="0" presId="urn:microsoft.com/office/officeart/2005/8/layout/orgChart1"/>
    <dgm:cxn modelId="{8EEB8E9A-0AE6-429E-B8D2-E4463A33371A}" type="presParOf" srcId="{56579A06-395D-4583-9BA2-A2253DE86CE0}" destId="{7057E2AD-A369-4581-A460-2A6A4D90B71D}" srcOrd="0" destOrd="0" presId="urn:microsoft.com/office/officeart/2005/8/layout/orgChart1"/>
    <dgm:cxn modelId="{CA703518-FE19-43F6-A8EA-D4A6AB73F175}" type="presParOf" srcId="{7057E2AD-A369-4581-A460-2A6A4D90B71D}" destId="{211F346E-07B5-480A-81AF-32CD1E5F2D46}" srcOrd="0" destOrd="0" presId="urn:microsoft.com/office/officeart/2005/8/layout/orgChart1"/>
    <dgm:cxn modelId="{C813B892-9382-4C12-9755-32C1636DCE0F}" type="presParOf" srcId="{7057E2AD-A369-4581-A460-2A6A4D90B71D}" destId="{40ABACE3-4204-46E4-90E2-77AC46BC24DF}" srcOrd="1" destOrd="0" presId="urn:microsoft.com/office/officeart/2005/8/layout/orgChart1"/>
    <dgm:cxn modelId="{0724D329-282F-4855-87B6-0F3E95A579AC}" type="presParOf" srcId="{56579A06-395D-4583-9BA2-A2253DE86CE0}" destId="{B3EBC6AC-C01B-499D-A207-4C3A7F5D3214}" srcOrd="1" destOrd="0" presId="urn:microsoft.com/office/officeart/2005/8/layout/orgChart1"/>
    <dgm:cxn modelId="{A70F3AA5-6918-4CCD-83F2-F5E23B4610CB}" type="presParOf" srcId="{56579A06-395D-4583-9BA2-A2253DE86CE0}" destId="{E521D27A-6D45-40A7-B7BE-FB65F7151CD6}" srcOrd="2" destOrd="0" presId="urn:microsoft.com/office/officeart/2005/8/layout/orgChart1"/>
    <dgm:cxn modelId="{D69F4FC2-7F76-4549-A9DA-3763E6015D2A}" type="presParOf" srcId="{A2264511-67FD-4451-B4E4-0CC41A4982B4}" destId="{895EFC40-54E5-4254-A845-897F8B7F1392}" srcOrd="2" destOrd="0" presId="urn:microsoft.com/office/officeart/2005/8/layout/orgChart1"/>
    <dgm:cxn modelId="{A42FF25E-04C4-4F6F-9F5D-E87D93D0CBB5}" type="presParOf" srcId="{AE5A82A4-3A70-403B-A809-235E392A7940}" destId="{47E6EB59-FEB1-4B25-8834-93DEBC25E1B7}" srcOrd="4" destOrd="0" presId="urn:microsoft.com/office/officeart/2005/8/layout/orgChart1"/>
    <dgm:cxn modelId="{4AF25CC4-F930-4078-BF50-18616758F66C}" type="presParOf" srcId="{AE5A82A4-3A70-403B-A809-235E392A7940}" destId="{455FA2C0-D711-4E04-8B43-E325BB0D231D}" srcOrd="5" destOrd="0" presId="urn:microsoft.com/office/officeart/2005/8/layout/orgChart1"/>
    <dgm:cxn modelId="{74F81F5E-769A-4613-9CB6-360504605A3A}" type="presParOf" srcId="{455FA2C0-D711-4E04-8B43-E325BB0D231D}" destId="{45D4DF89-4D70-4ADC-82CB-1F79453FFBCC}" srcOrd="0" destOrd="0" presId="urn:microsoft.com/office/officeart/2005/8/layout/orgChart1"/>
    <dgm:cxn modelId="{46A4D226-0F7F-46BB-AE9B-8EECCF1856F1}" type="presParOf" srcId="{45D4DF89-4D70-4ADC-82CB-1F79453FFBCC}" destId="{57E4571E-26B3-460C-BC5E-A42E3ADA7DFE}" srcOrd="0" destOrd="0" presId="urn:microsoft.com/office/officeart/2005/8/layout/orgChart1"/>
    <dgm:cxn modelId="{BB5F6EF9-0397-4FA9-B61A-4CFE38E41C23}" type="presParOf" srcId="{45D4DF89-4D70-4ADC-82CB-1F79453FFBCC}" destId="{074309E9-912E-46AA-936E-B1DBA3743E50}" srcOrd="1" destOrd="0" presId="urn:microsoft.com/office/officeart/2005/8/layout/orgChart1"/>
    <dgm:cxn modelId="{32B8D449-9283-412E-97CB-DD152D84FBB5}" type="presParOf" srcId="{455FA2C0-D711-4E04-8B43-E325BB0D231D}" destId="{0659FA9C-C7C4-429A-8539-9AC708150893}" srcOrd="1" destOrd="0" presId="urn:microsoft.com/office/officeart/2005/8/layout/orgChart1"/>
    <dgm:cxn modelId="{152AA053-ED8F-4983-A325-FE7A3BE2ECC3}" type="presParOf" srcId="{0659FA9C-C7C4-429A-8539-9AC708150893}" destId="{DD880C2B-CF83-436B-ADA8-7B56454290A4}" srcOrd="0" destOrd="0" presId="urn:microsoft.com/office/officeart/2005/8/layout/orgChart1"/>
    <dgm:cxn modelId="{D37492AB-5E1B-442C-8B6F-76894F768E8A}" type="presParOf" srcId="{0659FA9C-C7C4-429A-8539-9AC708150893}" destId="{04E0CC41-6B0D-4BFC-96EB-6AD12FE1B578}" srcOrd="1" destOrd="0" presId="urn:microsoft.com/office/officeart/2005/8/layout/orgChart1"/>
    <dgm:cxn modelId="{7D6C626A-3A07-47C0-B1D0-31112C7A4467}" type="presParOf" srcId="{04E0CC41-6B0D-4BFC-96EB-6AD12FE1B578}" destId="{768B0330-A27F-4EDD-A66B-577020DC4AD8}" srcOrd="0" destOrd="0" presId="urn:microsoft.com/office/officeart/2005/8/layout/orgChart1"/>
    <dgm:cxn modelId="{9A65798D-249F-4D58-AE53-33D2CAD2E36C}" type="presParOf" srcId="{768B0330-A27F-4EDD-A66B-577020DC4AD8}" destId="{8CD47306-C2F5-4D8A-BBB8-73492703DC99}" srcOrd="0" destOrd="0" presId="urn:microsoft.com/office/officeart/2005/8/layout/orgChart1"/>
    <dgm:cxn modelId="{656874AB-7EDF-41E3-8702-19A6E1FEC251}" type="presParOf" srcId="{768B0330-A27F-4EDD-A66B-577020DC4AD8}" destId="{2495DB04-94DE-459E-9243-12A27EA80F8F}" srcOrd="1" destOrd="0" presId="urn:microsoft.com/office/officeart/2005/8/layout/orgChart1"/>
    <dgm:cxn modelId="{C824B8A5-6AFA-4C2C-8BCD-C3CEBD354834}" type="presParOf" srcId="{04E0CC41-6B0D-4BFC-96EB-6AD12FE1B578}" destId="{5A2E600A-10EF-4811-9403-8B66D7618A21}" srcOrd="1" destOrd="0" presId="urn:microsoft.com/office/officeart/2005/8/layout/orgChart1"/>
    <dgm:cxn modelId="{F4F74AB5-09E4-4EC9-B7B5-425CE58BA17B}" type="presParOf" srcId="{04E0CC41-6B0D-4BFC-96EB-6AD12FE1B578}" destId="{3F79568A-7BD8-4238-85BE-6C6593BA0F4D}" srcOrd="2" destOrd="0" presId="urn:microsoft.com/office/officeart/2005/8/layout/orgChart1"/>
    <dgm:cxn modelId="{20D04CB3-FD0D-4A7F-8EF4-2846AB1F00FA}" type="presParOf" srcId="{0659FA9C-C7C4-429A-8539-9AC708150893}" destId="{60F39B99-2B67-4048-BAF0-8E83B999EDE5}" srcOrd="2" destOrd="0" presId="urn:microsoft.com/office/officeart/2005/8/layout/orgChart1"/>
    <dgm:cxn modelId="{E0BB4080-F650-4880-A105-56C96FD665F5}" type="presParOf" srcId="{0659FA9C-C7C4-429A-8539-9AC708150893}" destId="{DE250C07-12C0-4D28-A566-8C2253FBDD1A}" srcOrd="3" destOrd="0" presId="urn:microsoft.com/office/officeart/2005/8/layout/orgChart1"/>
    <dgm:cxn modelId="{C9241468-B6DC-4EA5-A4AD-47215B955A07}" type="presParOf" srcId="{DE250C07-12C0-4D28-A566-8C2253FBDD1A}" destId="{ACDD2F5C-EF96-4838-B070-231B7C8BE0D7}" srcOrd="0" destOrd="0" presId="urn:microsoft.com/office/officeart/2005/8/layout/orgChart1"/>
    <dgm:cxn modelId="{EC55E2B2-FEF9-428A-AD04-CF42A5F53AA3}" type="presParOf" srcId="{ACDD2F5C-EF96-4838-B070-231B7C8BE0D7}" destId="{9C7A0A2F-381D-468B-AF5D-311A0E1FDF83}" srcOrd="0" destOrd="0" presId="urn:microsoft.com/office/officeart/2005/8/layout/orgChart1"/>
    <dgm:cxn modelId="{9AF724C1-2856-4F21-A3D3-3502B4497A4B}" type="presParOf" srcId="{ACDD2F5C-EF96-4838-B070-231B7C8BE0D7}" destId="{8CF747CE-1B22-4177-9192-3E8DCA03C816}" srcOrd="1" destOrd="0" presId="urn:microsoft.com/office/officeart/2005/8/layout/orgChart1"/>
    <dgm:cxn modelId="{778DCA54-5B53-47AF-B4DA-FA1A3AF0EF3F}" type="presParOf" srcId="{DE250C07-12C0-4D28-A566-8C2253FBDD1A}" destId="{F61C2359-B976-4B53-9E2B-2256022D0E01}" srcOrd="1" destOrd="0" presId="urn:microsoft.com/office/officeart/2005/8/layout/orgChart1"/>
    <dgm:cxn modelId="{3E6D3BAE-D653-4B22-AF73-DD4AE667BF34}" type="presParOf" srcId="{DE250C07-12C0-4D28-A566-8C2253FBDD1A}" destId="{5A4B80FA-21DA-41FC-BC3C-5BB8962E4EC5}" srcOrd="2" destOrd="0" presId="urn:microsoft.com/office/officeart/2005/8/layout/orgChart1"/>
    <dgm:cxn modelId="{BACE7B71-43F7-4472-86F5-A36899D740CA}" type="presParOf" srcId="{0659FA9C-C7C4-429A-8539-9AC708150893}" destId="{FFE19C17-AB70-4641-B797-5819A892AD2A}" srcOrd="4" destOrd="0" presId="urn:microsoft.com/office/officeart/2005/8/layout/orgChart1"/>
    <dgm:cxn modelId="{9B913D83-B0AD-49B0-85CA-7F6678A01327}" type="presParOf" srcId="{0659FA9C-C7C4-429A-8539-9AC708150893}" destId="{4BCFE168-8E5C-4E34-A6D6-EFDFE35C2091}" srcOrd="5" destOrd="0" presId="urn:microsoft.com/office/officeart/2005/8/layout/orgChart1"/>
    <dgm:cxn modelId="{E64B54CE-B9A4-4AEB-8D34-CA71CF4690F0}" type="presParOf" srcId="{4BCFE168-8E5C-4E34-A6D6-EFDFE35C2091}" destId="{50B196C9-65A7-4EA4-B2DF-19B307FFD7EA}" srcOrd="0" destOrd="0" presId="urn:microsoft.com/office/officeart/2005/8/layout/orgChart1"/>
    <dgm:cxn modelId="{2A8CBB70-CBCA-4F7C-A161-AAA98060385C}" type="presParOf" srcId="{50B196C9-65A7-4EA4-B2DF-19B307FFD7EA}" destId="{5C2B782C-0BF8-4AE1-95DC-BD735F623DEB}" srcOrd="0" destOrd="0" presId="urn:microsoft.com/office/officeart/2005/8/layout/orgChart1"/>
    <dgm:cxn modelId="{0BA3A227-7552-45C7-AA81-B95E070EFFA6}" type="presParOf" srcId="{50B196C9-65A7-4EA4-B2DF-19B307FFD7EA}" destId="{5348289F-F6F6-44C1-BC7B-8B976438C47C}" srcOrd="1" destOrd="0" presId="urn:microsoft.com/office/officeart/2005/8/layout/orgChart1"/>
    <dgm:cxn modelId="{27445F4C-0F8B-4E7B-8FF5-F0CAE3220AD7}" type="presParOf" srcId="{4BCFE168-8E5C-4E34-A6D6-EFDFE35C2091}" destId="{8E0ED437-B036-484C-AEB1-2A2A5F884084}" srcOrd="1" destOrd="0" presId="urn:microsoft.com/office/officeart/2005/8/layout/orgChart1"/>
    <dgm:cxn modelId="{C3A1B63D-D18E-438F-AF22-87A277978B14}" type="presParOf" srcId="{4BCFE168-8E5C-4E34-A6D6-EFDFE35C2091}" destId="{DD3963B8-F53B-4CE8-B791-4FF97CDFC0F2}" srcOrd="2" destOrd="0" presId="urn:microsoft.com/office/officeart/2005/8/layout/orgChart1"/>
    <dgm:cxn modelId="{80DBF70C-CA03-4C2B-8090-4200E158E435}" type="presParOf" srcId="{455FA2C0-D711-4E04-8B43-E325BB0D231D}" destId="{BAD19897-E0DD-42BC-980C-78C5A6A59DD1}" srcOrd="2" destOrd="0" presId="urn:microsoft.com/office/officeart/2005/8/layout/orgChart1"/>
    <dgm:cxn modelId="{23B7A035-CA1E-40A3-AD4B-E3311587315B}" type="presParOf" srcId="{D707482C-A1D1-4437-AFF0-1FD8CCF18B2A}" destId="{997C0D83-5767-4F01-A5CC-18F87072C37D}" srcOrd="2" destOrd="0" presId="urn:microsoft.com/office/officeart/2005/8/layout/orgChart1"/>
    <dgm:cxn modelId="{6AC528A2-2086-431A-990E-AEC8DB484487}" type="presParOf" srcId="{2009757A-9370-454F-A5DE-110DBA085BB5}" destId="{A5948550-7CDE-44B7-AA9A-C563E878D43E}" srcOrd="4" destOrd="0" presId="urn:microsoft.com/office/officeart/2005/8/layout/orgChart1"/>
    <dgm:cxn modelId="{1B778EAA-8A5E-447B-9437-8C8E3AB844DA}" type="presParOf" srcId="{2009757A-9370-454F-A5DE-110DBA085BB5}" destId="{04208CF4-5A01-4E8B-8385-731945CB552F}" srcOrd="5" destOrd="0" presId="urn:microsoft.com/office/officeart/2005/8/layout/orgChart1"/>
    <dgm:cxn modelId="{EF18DFCB-6F85-427B-B72E-4DFD6E74B6D8}" type="presParOf" srcId="{04208CF4-5A01-4E8B-8385-731945CB552F}" destId="{9DF1979A-771A-4E05-8B06-9FC9DBE1221E}" srcOrd="0" destOrd="0" presId="urn:microsoft.com/office/officeart/2005/8/layout/orgChart1"/>
    <dgm:cxn modelId="{1569198B-7B06-436A-9289-E055959DC146}" type="presParOf" srcId="{9DF1979A-771A-4E05-8B06-9FC9DBE1221E}" destId="{15530A1B-1591-4DF8-94F3-7EBAA8462F28}" srcOrd="0" destOrd="0" presId="urn:microsoft.com/office/officeart/2005/8/layout/orgChart1"/>
    <dgm:cxn modelId="{76FB410D-0BC0-4AC3-BA8C-DDBB8FC70F57}" type="presParOf" srcId="{9DF1979A-771A-4E05-8B06-9FC9DBE1221E}" destId="{9174C149-889D-4ADB-84AE-A81A8296AF23}" srcOrd="1" destOrd="0" presId="urn:microsoft.com/office/officeart/2005/8/layout/orgChart1"/>
    <dgm:cxn modelId="{8DB5EC44-0CF8-44FF-9289-18DFE7CAC6ED}" type="presParOf" srcId="{04208CF4-5A01-4E8B-8385-731945CB552F}" destId="{FA9BAFC6-72E9-4482-BC28-41E6E52700A7}" srcOrd="1" destOrd="0" presId="urn:microsoft.com/office/officeart/2005/8/layout/orgChart1"/>
    <dgm:cxn modelId="{ECBEBE6B-8605-4EBF-B876-F5FC6A33CB3E}" type="presParOf" srcId="{FA9BAFC6-72E9-4482-BC28-41E6E52700A7}" destId="{01D27CFC-A778-4BFC-825D-4A8E6F1A3010}" srcOrd="0" destOrd="0" presId="urn:microsoft.com/office/officeart/2005/8/layout/orgChart1"/>
    <dgm:cxn modelId="{B9430005-DF8D-494C-937D-97B6333666D6}" type="presParOf" srcId="{FA9BAFC6-72E9-4482-BC28-41E6E52700A7}" destId="{8575C2CD-0042-41DA-86D5-A77268944F5D}" srcOrd="1" destOrd="0" presId="urn:microsoft.com/office/officeart/2005/8/layout/orgChart1"/>
    <dgm:cxn modelId="{6ABF6BAD-790A-46B0-9558-FDE0A07839FF}" type="presParOf" srcId="{8575C2CD-0042-41DA-86D5-A77268944F5D}" destId="{A208F781-E8EB-463C-8F28-17B581120B09}" srcOrd="0" destOrd="0" presId="urn:microsoft.com/office/officeart/2005/8/layout/orgChart1"/>
    <dgm:cxn modelId="{3AD8D73D-DDF3-412F-B425-BD011A5E9030}" type="presParOf" srcId="{A208F781-E8EB-463C-8F28-17B581120B09}" destId="{D65B0C81-FCA9-4192-991F-AA0E08F61AFB}" srcOrd="0" destOrd="0" presId="urn:microsoft.com/office/officeart/2005/8/layout/orgChart1"/>
    <dgm:cxn modelId="{7037AE48-4603-4951-98AC-9E422F1237C6}" type="presParOf" srcId="{A208F781-E8EB-463C-8F28-17B581120B09}" destId="{9F81B356-CFA4-49A4-A59B-6A5DCEC9C20D}" srcOrd="1" destOrd="0" presId="urn:microsoft.com/office/officeart/2005/8/layout/orgChart1"/>
    <dgm:cxn modelId="{D88796EA-8AAC-426B-8FC7-72E30270513B}" type="presParOf" srcId="{8575C2CD-0042-41DA-86D5-A77268944F5D}" destId="{874599AA-2ADF-4F4E-89F4-F6B54A79CC6A}" srcOrd="1" destOrd="0" presId="urn:microsoft.com/office/officeart/2005/8/layout/orgChart1"/>
    <dgm:cxn modelId="{427A6216-8447-4E92-8D48-10673237E451}" type="presParOf" srcId="{8575C2CD-0042-41DA-86D5-A77268944F5D}" destId="{A92423BC-AFED-480E-99E0-E2825BF7FCE5}" srcOrd="2" destOrd="0" presId="urn:microsoft.com/office/officeart/2005/8/layout/orgChart1"/>
    <dgm:cxn modelId="{FB9323BC-10CD-4652-AEB7-F8D63B3053DE}" type="presParOf" srcId="{FA9BAFC6-72E9-4482-BC28-41E6E52700A7}" destId="{10F830F0-C74E-4574-B04D-3E682C8F8EEC}" srcOrd="2" destOrd="0" presId="urn:microsoft.com/office/officeart/2005/8/layout/orgChart1"/>
    <dgm:cxn modelId="{CF942D0F-A66B-49BC-97BA-797DF6EF64BF}" type="presParOf" srcId="{FA9BAFC6-72E9-4482-BC28-41E6E52700A7}" destId="{D8807549-A6FD-4D48-A737-ECA4C6DD230E}" srcOrd="3" destOrd="0" presId="urn:microsoft.com/office/officeart/2005/8/layout/orgChart1"/>
    <dgm:cxn modelId="{65D9A481-8FDB-4FCE-A98E-CA9CAA136AD9}" type="presParOf" srcId="{D8807549-A6FD-4D48-A737-ECA4C6DD230E}" destId="{DF789C7A-386C-4CD1-AA4C-6D097DDD4447}" srcOrd="0" destOrd="0" presId="urn:microsoft.com/office/officeart/2005/8/layout/orgChart1"/>
    <dgm:cxn modelId="{3F68D235-060F-4B38-AC19-F7327FC38012}" type="presParOf" srcId="{DF789C7A-386C-4CD1-AA4C-6D097DDD4447}" destId="{827FEA3C-908D-439C-8E3D-0AF5F9B074C9}" srcOrd="0" destOrd="0" presId="urn:microsoft.com/office/officeart/2005/8/layout/orgChart1"/>
    <dgm:cxn modelId="{1CFF0B09-A754-4ECD-94E7-DB7B9C64D33C}" type="presParOf" srcId="{DF789C7A-386C-4CD1-AA4C-6D097DDD4447}" destId="{7F6F6B66-ACC0-4AEC-A6AA-C4972622396F}" srcOrd="1" destOrd="0" presId="urn:microsoft.com/office/officeart/2005/8/layout/orgChart1"/>
    <dgm:cxn modelId="{7E714018-7C92-45EF-8ECF-985EFE98AB3E}" type="presParOf" srcId="{D8807549-A6FD-4D48-A737-ECA4C6DD230E}" destId="{7BFDE07E-0CC4-4359-B0A2-337AE5621317}" srcOrd="1" destOrd="0" presId="urn:microsoft.com/office/officeart/2005/8/layout/orgChart1"/>
    <dgm:cxn modelId="{BE11D33D-2D91-42C6-B305-01484DD2C33A}" type="presParOf" srcId="{7BFDE07E-0CC4-4359-B0A2-337AE5621317}" destId="{DC9ECE84-F0C5-46A6-BBD3-3704AA5B12BA}" srcOrd="0" destOrd="0" presId="urn:microsoft.com/office/officeart/2005/8/layout/orgChart1"/>
    <dgm:cxn modelId="{CF6CC614-609D-46C1-A960-5C61E55F55D1}" type="presParOf" srcId="{7BFDE07E-0CC4-4359-B0A2-337AE5621317}" destId="{F39B93E8-AC5E-406D-8B88-4EACBE1FF3E5}" srcOrd="1" destOrd="0" presId="urn:microsoft.com/office/officeart/2005/8/layout/orgChart1"/>
    <dgm:cxn modelId="{39EAD655-32D8-4B2D-8F85-0CA08DE34D0D}" type="presParOf" srcId="{F39B93E8-AC5E-406D-8B88-4EACBE1FF3E5}" destId="{002A4A05-4F41-47A6-A8FA-B5F5063B3428}" srcOrd="0" destOrd="0" presId="urn:microsoft.com/office/officeart/2005/8/layout/orgChart1"/>
    <dgm:cxn modelId="{703FCF9C-3A40-4A42-9326-2EFA8BAED13B}" type="presParOf" srcId="{002A4A05-4F41-47A6-A8FA-B5F5063B3428}" destId="{015BF3EE-BD05-4D24-9743-DA00FA3DF9C5}" srcOrd="0" destOrd="0" presId="urn:microsoft.com/office/officeart/2005/8/layout/orgChart1"/>
    <dgm:cxn modelId="{D68D0EF3-5AAD-47F3-B95C-D6F5E7D402A0}" type="presParOf" srcId="{002A4A05-4F41-47A6-A8FA-B5F5063B3428}" destId="{CCC963D7-1ED0-4329-A87B-9136A71D5D5B}" srcOrd="1" destOrd="0" presId="urn:microsoft.com/office/officeart/2005/8/layout/orgChart1"/>
    <dgm:cxn modelId="{DC90B794-8D99-46AF-9EF7-B515FABC8ADC}" type="presParOf" srcId="{F39B93E8-AC5E-406D-8B88-4EACBE1FF3E5}" destId="{D9EADC7B-381C-4CB6-A792-238D52E250F5}" srcOrd="1" destOrd="0" presId="urn:microsoft.com/office/officeart/2005/8/layout/orgChart1"/>
    <dgm:cxn modelId="{DF6BA0EC-6E96-4835-90AF-0124BB5B3D4A}" type="presParOf" srcId="{F39B93E8-AC5E-406D-8B88-4EACBE1FF3E5}" destId="{1A076C67-6AC1-4280-984B-551BFE8F911B}" srcOrd="2" destOrd="0" presId="urn:microsoft.com/office/officeart/2005/8/layout/orgChart1"/>
    <dgm:cxn modelId="{95D8CEFD-0F4E-4D80-A7F6-027BCC894199}" type="presParOf" srcId="{7BFDE07E-0CC4-4359-B0A2-337AE5621317}" destId="{9B9CD3F4-6060-495A-83A0-9152D9FBAB53}" srcOrd="2" destOrd="0" presId="urn:microsoft.com/office/officeart/2005/8/layout/orgChart1"/>
    <dgm:cxn modelId="{A620FD2E-7441-4E45-8A0F-655D322754E1}" type="presParOf" srcId="{7BFDE07E-0CC4-4359-B0A2-337AE5621317}" destId="{BA9FEDF1-0531-4143-BE03-0628AC6F7939}" srcOrd="3" destOrd="0" presId="urn:microsoft.com/office/officeart/2005/8/layout/orgChart1"/>
    <dgm:cxn modelId="{EB900B0D-6CDB-40FE-AAA0-A775E91F8A43}" type="presParOf" srcId="{BA9FEDF1-0531-4143-BE03-0628AC6F7939}" destId="{80A42711-2E64-45D5-9774-C66D427CDBD1}" srcOrd="0" destOrd="0" presId="urn:microsoft.com/office/officeart/2005/8/layout/orgChart1"/>
    <dgm:cxn modelId="{D2CA78FE-6A6E-4689-AF0D-30D02C3AAB47}" type="presParOf" srcId="{80A42711-2E64-45D5-9774-C66D427CDBD1}" destId="{6E79C360-4A10-4F11-9791-D0A0000246FD}" srcOrd="0" destOrd="0" presId="urn:microsoft.com/office/officeart/2005/8/layout/orgChart1"/>
    <dgm:cxn modelId="{0E02D78E-40FE-4113-89AE-D1EE65092650}" type="presParOf" srcId="{80A42711-2E64-45D5-9774-C66D427CDBD1}" destId="{A6029B51-9062-4DA0-80DA-C6241FCA3BFE}" srcOrd="1" destOrd="0" presId="urn:microsoft.com/office/officeart/2005/8/layout/orgChart1"/>
    <dgm:cxn modelId="{CB101567-D87E-40AF-BE2D-DC4B6E2A0AEC}" type="presParOf" srcId="{BA9FEDF1-0531-4143-BE03-0628AC6F7939}" destId="{1DA0D8F0-3B48-4339-836F-6D722E2E8768}" srcOrd="1" destOrd="0" presId="urn:microsoft.com/office/officeart/2005/8/layout/orgChart1"/>
    <dgm:cxn modelId="{F447181D-94EE-4FDF-9D6B-1937D64295FC}" type="presParOf" srcId="{BA9FEDF1-0531-4143-BE03-0628AC6F7939}" destId="{0A54513C-4456-4DBC-BA12-E82321FF697E}" srcOrd="2" destOrd="0" presId="urn:microsoft.com/office/officeart/2005/8/layout/orgChart1"/>
    <dgm:cxn modelId="{E9364FB5-4B9D-4C9E-B00A-614013C32EFE}" type="presParOf" srcId="{7BFDE07E-0CC4-4359-B0A2-337AE5621317}" destId="{64F11013-1108-496E-8425-055E608DBDB0}" srcOrd="4" destOrd="0" presId="urn:microsoft.com/office/officeart/2005/8/layout/orgChart1"/>
    <dgm:cxn modelId="{A92628F7-B183-427A-91E3-0EB811FDC34C}" type="presParOf" srcId="{7BFDE07E-0CC4-4359-B0A2-337AE5621317}" destId="{D628629F-2318-473E-9013-51DCB493D683}" srcOrd="5" destOrd="0" presId="urn:microsoft.com/office/officeart/2005/8/layout/orgChart1"/>
    <dgm:cxn modelId="{A7EF38D7-B403-4DE9-A55C-33229140443E}" type="presParOf" srcId="{D628629F-2318-473E-9013-51DCB493D683}" destId="{438EFE27-021D-42F6-9102-D8FCC71F66F6}" srcOrd="0" destOrd="0" presId="urn:microsoft.com/office/officeart/2005/8/layout/orgChart1"/>
    <dgm:cxn modelId="{4E804661-08CF-40D3-9569-A97158A42C4F}" type="presParOf" srcId="{438EFE27-021D-42F6-9102-D8FCC71F66F6}" destId="{A5050DAD-DA27-469E-909D-C5902A4C59A8}" srcOrd="0" destOrd="0" presId="urn:microsoft.com/office/officeart/2005/8/layout/orgChart1"/>
    <dgm:cxn modelId="{775510C8-678F-4177-8F32-7F9774A0C977}" type="presParOf" srcId="{438EFE27-021D-42F6-9102-D8FCC71F66F6}" destId="{0CA50EF4-E3F8-4FA2-A41F-B719A896CE09}" srcOrd="1" destOrd="0" presId="urn:microsoft.com/office/officeart/2005/8/layout/orgChart1"/>
    <dgm:cxn modelId="{B98DD45C-D770-4E7A-BE16-1F769E54E385}" type="presParOf" srcId="{D628629F-2318-473E-9013-51DCB493D683}" destId="{D8641AD2-B062-496C-871D-26F176418305}" srcOrd="1" destOrd="0" presId="urn:microsoft.com/office/officeart/2005/8/layout/orgChart1"/>
    <dgm:cxn modelId="{CFB3DC35-5EAC-43EF-9E37-D41C0E3D9644}" type="presParOf" srcId="{D628629F-2318-473E-9013-51DCB493D683}" destId="{34CA38F7-C2BC-4966-B8A7-675411E7AB19}" srcOrd="2" destOrd="0" presId="urn:microsoft.com/office/officeart/2005/8/layout/orgChart1"/>
    <dgm:cxn modelId="{67094402-156C-4882-95E0-0B34CE3330DE}" type="presParOf" srcId="{7BFDE07E-0CC4-4359-B0A2-337AE5621317}" destId="{0D4481A1-F222-4347-8869-9E4AB87D378A}" srcOrd="6" destOrd="0" presId="urn:microsoft.com/office/officeart/2005/8/layout/orgChart1"/>
    <dgm:cxn modelId="{2327C0DB-C5DC-4509-9083-D54DFF578BA6}" type="presParOf" srcId="{7BFDE07E-0CC4-4359-B0A2-337AE5621317}" destId="{2516C64E-F7B2-4B1B-B157-2F5F2C9EC1B1}" srcOrd="7" destOrd="0" presId="urn:microsoft.com/office/officeart/2005/8/layout/orgChart1"/>
    <dgm:cxn modelId="{933DF93F-74D4-468C-B091-98D1227EE9E5}" type="presParOf" srcId="{2516C64E-F7B2-4B1B-B157-2F5F2C9EC1B1}" destId="{E10A7039-FB29-4C00-8842-736BD52F6027}" srcOrd="0" destOrd="0" presId="urn:microsoft.com/office/officeart/2005/8/layout/orgChart1"/>
    <dgm:cxn modelId="{59B89ABE-2BC0-4A5D-896E-1C66E2B9CC52}" type="presParOf" srcId="{E10A7039-FB29-4C00-8842-736BD52F6027}" destId="{675B309B-0656-4D4F-BD39-54D5208040C1}" srcOrd="0" destOrd="0" presId="urn:microsoft.com/office/officeart/2005/8/layout/orgChart1"/>
    <dgm:cxn modelId="{C41784D9-B6F2-40CB-AD3D-885D85083347}" type="presParOf" srcId="{E10A7039-FB29-4C00-8842-736BD52F6027}" destId="{783BEBA3-A436-4227-9F83-52819362B8C9}" srcOrd="1" destOrd="0" presId="urn:microsoft.com/office/officeart/2005/8/layout/orgChart1"/>
    <dgm:cxn modelId="{CEE33E3B-F856-4193-8612-61C4714506D6}" type="presParOf" srcId="{2516C64E-F7B2-4B1B-B157-2F5F2C9EC1B1}" destId="{8D8B5EE0-8F7B-4096-B161-FC8E8E9E2294}" srcOrd="1" destOrd="0" presId="urn:microsoft.com/office/officeart/2005/8/layout/orgChart1"/>
    <dgm:cxn modelId="{27D43D48-5A80-4AA2-82AE-00525EBFBFD6}" type="presParOf" srcId="{2516C64E-F7B2-4B1B-B157-2F5F2C9EC1B1}" destId="{DFD8BD14-26A1-4F65-9111-37252636C936}" srcOrd="2" destOrd="0" presId="urn:microsoft.com/office/officeart/2005/8/layout/orgChart1"/>
    <dgm:cxn modelId="{C6D200FC-4E63-4895-B0A4-F8E516C31DFB}" type="presParOf" srcId="{D8807549-A6FD-4D48-A737-ECA4C6DD230E}" destId="{B8D35A6B-22C8-4B9B-849E-CF7BE96EAD99}" srcOrd="2" destOrd="0" presId="urn:microsoft.com/office/officeart/2005/8/layout/orgChart1"/>
    <dgm:cxn modelId="{8390C4C7-2B96-47E3-B718-AAD79908B005}" type="presParOf" srcId="{FA9BAFC6-72E9-4482-BC28-41E6E52700A7}" destId="{83C19571-538D-4499-A6FF-7A142820DF72}" srcOrd="4" destOrd="0" presId="urn:microsoft.com/office/officeart/2005/8/layout/orgChart1"/>
    <dgm:cxn modelId="{E3454F7C-767F-4EE3-8600-312D004E60B9}" type="presParOf" srcId="{FA9BAFC6-72E9-4482-BC28-41E6E52700A7}" destId="{8E551D6D-9119-46D9-A90F-5681361FD3DC}" srcOrd="5" destOrd="0" presId="urn:microsoft.com/office/officeart/2005/8/layout/orgChart1"/>
    <dgm:cxn modelId="{4EA42C47-E45A-4EB8-B84E-AF5A97258A49}" type="presParOf" srcId="{8E551D6D-9119-46D9-A90F-5681361FD3DC}" destId="{CF8F032C-1B2E-454E-8E88-3F9BAE39E1C4}" srcOrd="0" destOrd="0" presId="urn:microsoft.com/office/officeart/2005/8/layout/orgChart1"/>
    <dgm:cxn modelId="{1BD70449-C8EA-4167-97CE-D83EB4B85F19}" type="presParOf" srcId="{CF8F032C-1B2E-454E-8E88-3F9BAE39E1C4}" destId="{FF176821-5835-4460-883E-DB22D723B77A}" srcOrd="0" destOrd="0" presId="urn:microsoft.com/office/officeart/2005/8/layout/orgChart1"/>
    <dgm:cxn modelId="{8A21F5D8-499D-4E69-8454-5ACBAAAD147A}" type="presParOf" srcId="{CF8F032C-1B2E-454E-8E88-3F9BAE39E1C4}" destId="{DA6168AF-AFA0-403C-808C-1DCA25E08A19}" srcOrd="1" destOrd="0" presId="urn:microsoft.com/office/officeart/2005/8/layout/orgChart1"/>
    <dgm:cxn modelId="{1BF99565-260F-4C09-8AE5-9E90B1B88AE1}" type="presParOf" srcId="{8E551D6D-9119-46D9-A90F-5681361FD3DC}" destId="{A3B0F715-7B17-4E18-B1F4-04081806542E}" srcOrd="1" destOrd="0" presId="urn:microsoft.com/office/officeart/2005/8/layout/orgChart1"/>
    <dgm:cxn modelId="{D1557F86-44B4-4832-8D80-CE2E0A2E660B}" type="presParOf" srcId="{A3B0F715-7B17-4E18-B1F4-04081806542E}" destId="{D2250541-DA00-49E7-BAF4-2A8E2BD5DAC9}" srcOrd="0" destOrd="0" presId="urn:microsoft.com/office/officeart/2005/8/layout/orgChart1"/>
    <dgm:cxn modelId="{5ECDC8D9-04D5-446A-9BBA-0503434342EB}" type="presParOf" srcId="{A3B0F715-7B17-4E18-B1F4-04081806542E}" destId="{1CC2B8F1-749E-467A-B283-064D0CC2EE66}" srcOrd="1" destOrd="0" presId="urn:microsoft.com/office/officeart/2005/8/layout/orgChart1"/>
    <dgm:cxn modelId="{9CE634CD-E1E0-4330-91DF-2D22D7E72F75}" type="presParOf" srcId="{1CC2B8F1-749E-467A-B283-064D0CC2EE66}" destId="{47D9FF0A-D29C-4FB2-A9A5-0A1A39D4336D}" srcOrd="0" destOrd="0" presId="urn:microsoft.com/office/officeart/2005/8/layout/orgChart1"/>
    <dgm:cxn modelId="{C005F545-571F-441A-AA2A-78040D4DF1E1}" type="presParOf" srcId="{47D9FF0A-D29C-4FB2-A9A5-0A1A39D4336D}" destId="{4127FBD4-B544-4BF8-81EC-3EF72C495546}" srcOrd="0" destOrd="0" presId="urn:microsoft.com/office/officeart/2005/8/layout/orgChart1"/>
    <dgm:cxn modelId="{E7670C1A-56B9-471F-81EE-60CDB73A59CB}" type="presParOf" srcId="{47D9FF0A-D29C-4FB2-A9A5-0A1A39D4336D}" destId="{23698178-ABB4-44A5-B4F8-C94FED8A7596}" srcOrd="1" destOrd="0" presId="urn:microsoft.com/office/officeart/2005/8/layout/orgChart1"/>
    <dgm:cxn modelId="{ABA1957B-2E25-4E26-BF85-4B933CA49B95}" type="presParOf" srcId="{1CC2B8F1-749E-467A-B283-064D0CC2EE66}" destId="{76522F9B-9A07-4F09-A102-7E9EDF823704}" srcOrd="1" destOrd="0" presId="urn:microsoft.com/office/officeart/2005/8/layout/orgChart1"/>
    <dgm:cxn modelId="{D314B92B-6C56-4DDA-B973-1D046A71BCE0}" type="presParOf" srcId="{1CC2B8F1-749E-467A-B283-064D0CC2EE66}" destId="{138ED949-8839-4132-AAEF-105EA46E2A39}" srcOrd="2" destOrd="0" presId="urn:microsoft.com/office/officeart/2005/8/layout/orgChart1"/>
    <dgm:cxn modelId="{B87BD692-2ED0-422A-BDE2-3677339823DE}" type="presParOf" srcId="{A3B0F715-7B17-4E18-B1F4-04081806542E}" destId="{E0A0C081-6B7D-40B2-A917-54604E079C23}" srcOrd="2" destOrd="0" presId="urn:microsoft.com/office/officeart/2005/8/layout/orgChart1"/>
    <dgm:cxn modelId="{E2673BC2-FB23-4390-B721-4194254090FA}" type="presParOf" srcId="{A3B0F715-7B17-4E18-B1F4-04081806542E}" destId="{EDDDBE60-1CB1-4693-8C6F-DAEBAD7AA3A5}" srcOrd="3" destOrd="0" presId="urn:microsoft.com/office/officeart/2005/8/layout/orgChart1"/>
    <dgm:cxn modelId="{D858BC27-DCC9-4A68-9238-C2D268752AC9}" type="presParOf" srcId="{EDDDBE60-1CB1-4693-8C6F-DAEBAD7AA3A5}" destId="{C4C2987E-57B6-4715-9D3D-CB32A6E92EBD}" srcOrd="0" destOrd="0" presId="urn:microsoft.com/office/officeart/2005/8/layout/orgChart1"/>
    <dgm:cxn modelId="{1D133FE8-467F-49E3-A960-B57359ED89F4}" type="presParOf" srcId="{C4C2987E-57B6-4715-9D3D-CB32A6E92EBD}" destId="{0A787BD8-AB2C-491E-A6F5-EFC82485F942}" srcOrd="0" destOrd="0" presId="urn:microsoft.com/office/officeart/2005/8/layout/orgChart1"/>
    <dgm:cxn modelId="{D06FB7E5-84D8-4ECB-90E7-98FA91D371C5}" type="presParOf" srcId="{C4C2987E-57B6-4715-9D3D-CB32A6E92EBD}" destId="{3AE32652-096F-428A-8DD8-0D637453A44A}" srcOrd="1" destOrd="0" presId="urn:microsoft.com/office/officeart/2005/8/layout/orgChart1"/>
    <dgm:cxn modelId="{F5FBE346-FD48-4E0C-8D35-14D6218E289C}" type="presParOf" srcId="{EDDDBE60-1CB1-4693-8C6F-DAEBAD7AA3A5}" destId="{C62310FD-7142-487C-8A28-40069E2D7AF2}" srcOrd="1" destOrd="0" presId="urn:microsoft.com/office/officeart/2005/8/layout/orgChart1"/>
    <dgm:cxn modelId="{3C076EE1-5C20-4913-9291-DE3CE8001098}" type="presParOf" srcId="{EDDDBE60-1CB1-4693-8C6F-DAEBAD7AA3A5}" destId="{CAF99DA8-98A2-4FFE-A345-CF0C4D825F5C}" srcOrd="2" destOrd="0" presId="urn:microsoft.com/office/officeart/2005/8/layout/orgChart1"/>
    <dgm:cxn modelId="{4D52F4D6-BDCE-403D-A27B-0D20BA66C318}" type="presParOf" srcId="{A3B0F715-7B17-4E18-B1F4-04081806542E}" destId="{110DD045-0423-437E-861A-6AC82570A6FD}" srcOrd="4" destOrd="0" presId="urn:microsoft.com/office/officeart/2005/8/layout/orgChart1"/>
    <dgm:cxn modelId="{D5FD6D91-F152-4630-8426-955EB10D80F4}" type="presParOf" srcId="{A3B0F715-7B17-4E18-B1F4-04081806542E}" destId="{D0707F9C-6D14-4310-A3DF-8DE347129D7D}" srcOrd="5" destOrd="0" presId="urn:microsoft.com/office/officeart/2005/8/layout/orgChart1"/>
    <dgm:cxn modelId="{2F3053C8-D1AE-4B89-8FA0-7D8B7E5C50AB}" type="presParOf" srcId="{D0707F9C-6D14-4310-A3DF-8DE347129D7D}" destId="{DE7492FC-0430-4262-B68A-33C8DE58B6E1}" srcOrd="0" destOrd="0" presId="urn:microsoft.com/office/officeart/2005/8/layout/orgChart1"/>
    <dgm:cxn modelId="{9C7A6B11-FED5-45BD-8036-47C9FA5EF504}" type="presParOf" srcId="{DE7492FC-0430-4262-B68A-33C8DE58B6E1}" destId="{BC1018AC-3223-4C41-BB10-F392547963C6}" srcOrd="0" destOrd="0" presId="urn:microsoft.com/office/officeart/2005/8/layout/orgChart1"/>
    <dgm:cxn modelId="{3062BADD-27E6-4ED5-B2B2-9F606FB76093}" type="presParOf" srcId="{DE7492FC-0430-4262-B68A-33C8DE58B6E1}" destId="{8E6FC331-7348-4514-8E5C-F99F799117F5}" srcOrd="1" destOrd="0" presId="urn:microsoft.com/office/officeart/2005/8/layout/orgChart1"/>
    <dgm:cxn modelId="{E145064F-E8BB-411C-9D64-327448062855}" type="presParOf" srcId="{D0707F9C-6D14-4310-A3DF-8DE347129D7D}" destId="{5E0095E5-CE3C-45E3-B184-D1878A7454FC}" srcOrd="1" destOrd="0" presId="urn:microsoft.com/office/officeart/2005/8/layout/orgChart1"/>
    <dgm:cxn modelId="{7257D2EB-F2EC-42B7-85AB-9D36234FB5DE}" type="presParOf" srcId="{D0707F9C-6D14-4310-A3DF-8DE347129D7D}" destId="{9BB0BD1A-9E4B-450C-9505-F834837C7786}" srcOrd="2" destOrd="0" presId="urn:microsoft.com/office/officeart/2005/8/layout/orgChart1"/>
    <dgm:cxn modelId="{B8193B46-0A84-4E1A-99B3-44AC8358FD43}" type="presParOf" srcId="{8E551D6D-9119-46D9-A90F-5681361FD3DC}" destId="{1F979425-5BF3-4589-8489-883BAD1AAB90}" srcOrd="2" destOrd="0" presId="urn:microsoft.com/office/officeart/2005/8/layout/orgChart1"/>
    <dgm:cxn modelId="{F0BE42B5-AF66-4CD9-8CB1-84F71B1E24C8}" type="presParOf" srcId="{04208CF4-5A01-4E8B-8385-731945CB552F}" destId="{7C24C604-A45B-4CCF-871B-5C0A08167C0F}" srcOrd="2" destOrd="0" presId="urn:microsoft.com/office/officeart/2005/8/layout/orgChart1"/>
    <dgm:cxn modelId="{0E38D803-E596-43F4-9E35-874BE306A2C2}" type="presParOf" srcId="{2009757A-9370-454F-A5DE-110DBA085BB5}" destId="{8ED7697E-1FE6-485F-9F36-6FFFEC93B115}" srcOrd="6" destOrd="0" presId="urn:microsoft.com/office/officeart/2005/8/layout/orgChart1"/>
    <dgm:cxn modelId="{14DEF6CE-C106-4202-94FF-F9E48842F68A}" type="presParOf" srcId="{2009757A-9370-454F-A5DE-110DBA085BB5}" destId="{EF88AECD-7F5E-4DD1-BCD2-B049232780AB}" srcOrd="7" destOrd="0" presId="urn:microsoft.com/office/officeart/2005/8/layout/orgChart1"/>
    <dgm:cxn modelId="{93C558D5-BAF8-4737-9729-CEAAABFFBF66}" type="presParOf" srcId="{EF88AECD-7F5E-4DD1-BCD2-B049232780AB}" destId="{06E59713-C59B-40AB-9E4D-658BCAA6CC98}" srcOrd="0" destOrd="0" presId="urn:microsoft.com/office/officeart/2005/8/layout/orgChart1"/>
    <dgm:cxn modelId="{F23C8D6E-01AA-4705-B50F-DB47FBEAC46E}" type="presParOf" srcId="{06E59713-C59B-40AB-9E4D-658BCAA6CC98}" destId="{E96943B4-499A-4250-A0F4-56DAF15DE38B}" srcOrd="0" destOrd="0" presId="urn:microsoft.com/office/officeart/2005/8/layout/orgChart1"/>
    <dgm:cxn modelId="{02D9FC4D-3C58-47FF-B69D-2555C03C746F}" type="presParOf" srcId="{06E59713-C59B-40AB-9E4D-658BCAA6CC98}" destId="{A753142F-E8B5-4259-A684-EBA59DFCE345}" srcOrd="1" destOrd="0" presId="urn:microsoft.com/office/officeart/2005/8/layout/orgChart1"/>
    <dgm:cxn modelId="{DD70F6AE-7692-43FE-AC0C-CE516DA48251}" type="presParOf" srcId="{EF88AECD-7F5E-4DD1-BCD2-B049232780AB}" destId="{5EBC5003-5E04-4E56-BFFE-77C9C71A4A57}" srcOrd="1" destOrd="0" presId="urn:microsoft.com/office/officeart/2005/8/layout/orgChart1"/>
    <dgm:cxn modelId="{0D403497-2E69-4A88-8485-BD58593FB53C}" type="presParOf" srcId="{5EBC5003-5E04-4E56-BFFE-77C9C71A4A57}" destId="{BA96F090-C9A9-4288-B5B3-7A437BC0F6A1}" srcOrd="0" destOrd="0" presId="urn:microsoft.com/office/officeart/2005/8/layout/orgChart1"/>
    <dgm:cxn modelId="{29FF0D48-E614-4F09-890F-B9ACD6B698E2}" type="presParOf" srcId="{5EBC5003-5E04-4E56-BFFE-77C9C71A4A57}" destId="{AA0F57EC-353B-4F16-A6BC-1146106ABAC0}" srcOrd="1" destOrd="0" presId="urn:microsoft.com/office/officeart/2005/8/layout/orgChart1"/>
    <dgm:cxn modelId="{4C26AE1B-98A7-42BE-B93B-28CFBABE6769}" type="presParOf" srcId="{AA0F57EC-353B-4F16-A6BC-1146106ABAC0}" destId="{7B4BF1F4-9D2B-4FC6-9B26-FA6C0DA6CDB9}" srcOrd="0" destOrd="0" presId="urn:microsoft.com/office/officeart/2005/8/layout/orgChart1"/>
    <dgm:cxn modelId="{C9EB416A-3BD2-428E-A985-521ADFF43DF2}" type="presParOf" srcId="{7B4BF1F4-9D2B-4FC6-9B26-FA6C0DA6CDB9}" destId="{0F361451-17DD-4EAD-9975-466CF311C88F}" srcOrd="0" destOrd="0" presId="urn:microsoft.com/office/officeart/2005/8/layout/orgChart1"/>
    <dgm:cxn modelId="{AED84B4D-262B-418A-BF12-9ED31058CE0C}" type="presParOf" srcId="{7B4BF1F4-9D2B-4FC6-9B26-FA6C0DA6CDB9}" destId="{1BBD8217-E5B3-4135-9D11-8E04D46C5C28}" srcOrd="1" destOrd="0" presId="urn:microsoft.com/office/officeart/2005/8/layout/orgChart1"/>
    <dgm:cxn modelId="{5841D1C7-2F51-4A66-A68D-DE5B3CD707CD}" type="presParOf" srcId="{AA0F57EC-353B-4F16-A6BC-1146106ABAC0}" destId="{2F041D6B-5658-48B1-B386-4148621442E4}" srcOrd="1" destOrd="0" presId="urn:microsoft.com/office/officeart/2005/8/layout/orgChart1"/>
    <dgm:cxn modelId="{B66B6E91-CC78-41C8-84D7-40ED74C947A2}" type="presParOf" srcId="{2F041D6B-5658-48B1-B386-4148621442E4}" destId="{A39A878B-0146-45DC-8509-2C1E651C1891}" srcOrd="0" destOrd="0" presId="urn:microsoft.com/office/officeart/2005/8/layout/orgChart1"/>
    <dgm:cxn modelId="{7EA04E1E-E0D8-48C1-83B8-9D47B6B63D80}" type="presParOf" srcId="{2F041D6B-5658-48B1-B386-4148621442E4}" destId="{617E00A4-71A8-49D3-B433-26B59E46E721}" srcOrd="1" destOrd="0" presId="urn:microsoft.com/office/officeart/2005/8/layout/orgChart1"/>
    <dgm:cxn modelId="{67E436D4-3E99-445C-A06D-744B43DD75F6}" type="presParOf" srcId="{617E00A4-71A8-49D3-B433-26B59E46E721}" destId="{480BB954-E438-46C3-B609-5194583E6362}" srcOrd="0" destOrd="0" presId="urn:microsoft.com/office/officeart/2005/8/layout/orgChart1"/>
    <dgm:cxn modelId="{F684B049-3DD9-43E1-9C86-7DBD5E030488}" type="presParOf" srcId="{480BB954-E438-46C3-B609-5194583E6362}" destId="{7D19A28D-C81F-4B36-973C-CC54275CB5A8}" srcOrd="0" destOrd="0" presId="urn:microsoft.com/office/officeart/2005/8/layout/orgChart1"/>
    <dgm:cxn modelId="{870862CB-D2A9-41A9-9F51-9B2A504916C1}" type="presParOf" srcId="{480BB954-E438-46C3-B609-5194583E6362}" destId="{D09C8883-0722-454D-A02A-998B5D495265}" srcOrd="1" destOrd="0" presId="urn:microsoft.com/office/officeart/2005/8/layout/orgChart1"/>
    <dgm:cxn modelId="{A1CF5906-B2FA-4B25-B82B-4C4D5643154C}" type="presParOf" srcId="{617E00A4-71A8-49D3-B433-26B59E46E721}" destId="{6ED74A85-553D-4356-88BE-AB5661DE74A9}" srcOrd="1" destOrd="0" presId="urn:microsoft.com/office/officeart/2005/8/layout/orgChart1"/>
    <dgm:cxn modelId="{4CA183E0-6CCE-4F7A-AD2C-B514003EDF24}" type="presParOf" srcId="{617E00A4-71A8-49D3-B433-26B59E46E721}" destId="{C693784C-4945-4682-8EFB-C8877871627A}" srcOrd="2" destOrd="0" presId="urn:microsoft.com/office/officeart/2005/8/layout/orgChart1"/>
    <dgm:cxn modelId="{7CCB1BA2-A9B2-4187-9D37-44EEE0BA7424}" type="presParOf" srcId="{2F041D6B-5658-48B1-B386-4148621442E4}" destId="{E997D8F3-D126-480D-A451-EA76C38D1793}" srcOrd="2" destOrd="0" presId="urn:microsoft.com/office/officeart/2005/8/layout/orgChart1"/>
    <dgm:cxn modelId="{29DE1D19-7260-4513-B5D9-5A51BEED74AC}" type="presParOf" srcId="{2F041D6B-5658-48B1-B386-4148621442E4}" destId="{1C6F46D2-C9A7-41C2-897E-6B5D109DCE11}" srcOrd="3" destOrd="0" presId="urn:microsoft.com/office/officeart/2005/8/layout/orgChart1"/>
    <dgm:cxn modelId="{608FEBED-8876-4C20-B805-35F5C9E5538A}" type="presParOf" srcId="{1C6F46D2-C9A7-41C2-897E-6B5D109DCE11}" destId="{01F2D444-F0CC-4F45-9D15-0D08692A668D}" srcOrd="0" destOrd="0" presId="urn:microsoft.com/office/officeart/2005/8/layout/orgChart1"/>
    <dgm:cxn modelId="{FC27211D-4066-4FF0-B990-505D99D30A64}" type="presParOf" srcId="{01F2D444-F0CC-4F45-9D15-0D08692A668D}" destId="{88A4DF8C-26CA-4A23-A646-1AAD59C75552}" srcOrd="0" destOrd="0" presId="urn:microsoft.com/office/officeart/2005/8/layout/orgChart1"/>
    <dgm:cxn modelId="{548FEFAB-DCB9-43C7-9417-1EC5EDF6D86D}" type="presParOf" srcId="{01F2D444-F0CC-4F45-9D15-0D08692A668D}" destId="{797EB696-16E9-4BD3-B84A-8D53F1C95839}" srcOrd="1" destOrd="0" presId="urn:microsoft.com/office/officeart/2005/8/layout/orgChart1"/>
    <dgm:cxn modelId="{210254C8-F6F7-4A7E-93FF-06F4101A9810}" type="presParOf" srcId="{1C6F46D2-C9A7-41C2-897E-6B5D109DCE11}" destId="{AC315F38-9B80-4831-8B3A-4773A193085D}" srcOrd="1" destOrd="0" presId="urn:microsoft.com/office/officeart/2005/8/layout/orgChart1"/>
    <dgm:cxn modelId="{1B40FDAE-3D5C-4E54-A628-CC3F0CE0FCE2}" type="presParOf" srcId="{1C6F46D2-C9A7-41C2-897E-6B5D109DCE11}" destId="{CC9CDFB8-76EE-4E65-B7CA-FBF806B93B9E}" srcOrd="2" destOrd="0" presId="urn:microsoft.com/office/officeart/2005/8/layout/orgChart1"/>
    <dgm:cxn modelId="{3166AC58-71E2-44E2-98AE-11538DFCE463}" type="presParOf" srcId="{2F041D6B-5658-48B1-B386-4148621442E4}" destId="{0EF813DD-9D37-48C8-BBBC-00062E475CA5}" srcOrd="4" destOrd="0" presId="urn:microsoft.com/office/officeart/2005/8/layout/orgChart1"/>
    <dgm:cxn modelId="{DCA36005-20E6-4DCD-893C-B1FC281D13EA}" type="presParOf" srcId="{2F041D6B-5658-48B1-B386-4148621442E4}" destId="{EAE176D6-12F1-45F0-9B4F-6793722065F4}" srcOrd="5" destOrd="0" presId="urn:microsoft.com/office/officeart/2005/8/layout/orgChart1"/>
    <dgm:cxn modelId="{3D719E2A-5453-4936-93F2-7C1A459353B6}" type="presParOf" srcId="{EAE176D6-12F1-45F0-9B4F-6793722065F4}" destId="{48763C02-5E11-4084-8925-C50B25B8F853}" srcOrd="0" destOrd="0" presId="urn:microsoft.com/office/officeart/2005/8/layout/orgChart1"/>
    <dgm:cxn modelId="{80F7E9B1-A183-42E3-8223-327F72326C58}" type="presParOf" srcId="{48763C02-5E11-4084-8925-C50B25B8F853}" destId="{5708A16A-4EDF-4D38-8A0F-552C78DDC72F}" srcOrd="0" destOrd="0" presId="urn:microsoft.com/office/officeart/2005/8/layout/orgChart1"/>
    <dgm:cxn modelId="{4ED240AB-0258-49B9-8178-351A3B3C6ABA}" type="presParOf" srcId="{48763C02-5E11-4084-8925-C50B25B8F853}" destId="{B0A9A296-51E4-4E1F-AF0E-D1D583D529ED}" srcOrd="1" destOrd="0" presId="urn:microsoft.com/office/officeart/2005/8/layout/orgChart1"/>
    <dgm:cxn modelId="{00F20B65-A32E-4B76-B89D-2D33F258D8D4}" type="presParOf" srcId="{EAE176D6-12F1-45F0-9B4F-6793722065F4}" destId="{F29D9C35-1C77-413E-8C57-F8BD27A9DA89}" srcOrd="1" destOrd="0" presId="urn:microsoft.com/office/officeart/2005/8/layout/orgChart1"/>
    <dgm:cxn modelId="{3A9171C7-6D7D-409B-9427-5C7A7A07F85A}" type="presParOf" srcId="{EAE176D6-12F1-45F0-9B4F-6793722065F4}" destId="{BC945C92-A899-43D2-A4BB-BF7FED7E879A}" srcOrd="2" destOrd="0" presId="urn:microsoft.com/office/officeart/2005/8/layout/orgChart1"/>
    <dgm:cxn modelId="{1174BEB3-6C9F-4AF2-9D4E-64888F0ADE8E}" type="presParOf" srcId="{AA0F57EC-353B-4F16-A6BC-1146106ABAC0}" destId="{60BF3F58-EB0A-45AC-A2CE-EDA12BC5730C}" srcOrd="2" destOrd="0" presId="urn:microsoft.com/office/officeart/2005/8/layout/orgChart1"/>
    <dgm:cxn modelId="{6F289363-E46D-48D9-AB51-A901177198E7}" type="presParOf" srcId="{5EBC5003-5E04-4E56-BFFE-77C9C71A4A57}" destId="{510C575C-49A5-4324-9D24-18528A08DAE9}" srcOrd="2" destOrd="0" presId="urn:microsoft.com/office/officeart/2005/8/layout/orgChart1"/>
    <dgm:cxn modelId="{CF67137C-D8BC-42B6-9541-1515DCA8D9C4}" type="presParOf" srcId="{5EBC5003-5E04-4E56-BFFE-77C9C71A4A57}" destId="{341D80B3-2659-4907-B3A4-D41877DF806C}" srcOrd="3" destOrd="0" presId="urn:microsoft.com/office/officeart/2005/8/layout/orgChart1"/>
    <dgm:cxn modelId="{6EF063FF-2305-4783-BE78-13E1D8D08F48}" type="presParOf" srcId="{341D80B3-2659-4907-B3A4-D41877DF806C}" destId="{6D49896D-7673-49CC-A0A2-9EC4A5F36E10}" srcOrd="0" destOrd="0" presId="urn:microsoft.com/office/officeart/2005/8/layout/orgChart1"/>
    <dgm:cxn modelId="{882C9680-BA8A-4F9E-9F3A-C355AFB376F0}" type="presParOf" srcId="{6D49896D-7673-49CC-A0A2-9EC4A5F36E10}" destId="{ACD2263F-00A8-475D-9DF3-8CED8F624D62}" srcOrd="0" destOrd="0" presId="urn:microsoft.com/office/officeart/2005/8/layout/orgChart1"/>
    <dgm:cxn modelId="{6908A722-52AF-4E13-97D0-7A1AA19EDBEC}" type="presParOf" srcId="{6D49896D-7673-49CC-A0A2-9EC4A5F36E10}" destId="{A5EF73A1-4207-4670-834B-93BD39DC4C0C}" srcOrd="1" destOrd="0" presId="urn:microsoft.com/office/officeart/2005/8/layout/orgChart1"/>
    <dgm:cxn modelId="{121AB7ED-0A52-4208-AA40-15B7FB35F710}" type="presParOf" srcId="{341D80B3-2659-4907-B3A4-D41877DF806C}" destId="{E1C4142E-AF96-4A3A-AD97-AA5D1B401344}" srcOrd="1" destOrd="0" presId="urn:microsoft.com/office/officeart/2005/8/layout/orgChart1"/>
    <dgm:cxn modelId="{C65A7601-4870-435D-974C-073919E9EF8E}" type="presParOf" srcId="{E1C4142E-AF96-4A3A-AD97-AA5D1B401344}" destId="{ED46CF19-DC77-4941-8264-63465BB5BA38}" srcOrd="0" destOrd="0" presId="urn:microsoft.com/office/officeart/2005/8/layout/orgChart1"/>
    <dgm:cxn modelId="{45E2C485-2782-4C4E-843F-BCD8DC04AC27}" type="presParOf" srcId="{E1C4142E-AF96-4A3A-AD97-AA5D1B401344}" destId="{804D35C6-0E76-40D5-9811-CA29DEE2FCC7}" srcOrd="1" destOrd="0" presId="urn:microsoft.com/office/officeart/2005/8/layout/orgChart1"/>
    <dgm:cxn modelId="{E4238A13-F80D-416A-99F5-E3958E0FF074}" type="presParOf" srcId="{804D35C6-0E76-40D5-9811-CA29DEE2FCC7}" destId="{D096D22C-8D23-4721-B6EC-AE7B584DCA84}" srcOrd="0" destOrd="0" presId="urn:microsoft.com/office/officeart/2005/8/layout/orgChart1"/>
    <dgm:cxn modelId="{DBA2449B-A59D-4725-AED8-9E4D73BCEF1E}" type="presParOf" srcId="{D096D22C-8D23-4721-B6EC-AE7B584DCA84}" destId="{4BCFA42B-719F-4F9A-A078-A0AF0CB9EF9D}" srcOrd="0" destOrd="0" presId="urn:microsoft.com/office/officeart/2005/8/layout/orgChart1"/>
    <dgm:cxn modelId="{170AF1AC-484C-47F8-B155-B5EB515A9B9B}" type="presParOf" srcId="{D096D22C-8D23-4721-B6EC-AE7B584DCA84}" destId="{4595BF52-5CA8-4234-BE94-6FBF2254E43A}" srcOrd="1" destOrd="0" presId="urn:microsoft.com/office/officeart/2005/8/layout/orgChart1"/>
    <dgm:cxn modelId="{4361E7A2-AF19-4175-9FF8-13DC8B6036D9}" type="presParOf" srcId="{804D35C6-0E76-40D5-9811-CA29DEE2FCC7}" destId="{764CDD39-4D64-46D3-AB4D-299250D995C4}" srcOrd="1" destOrd="0" presId="urn:microsoft.com/office/officeart/2005/8/layout/orgChart1"/>
    <dgm:cxn modelId="{C76D7ED5-0B85-4E59-A281-92A474233D7D}" type="presParOf" srcId="{804D35C6-0E76-40D5-9811-CA29DEE2FCC7}" destId="{68AF5AA6-B37F-4C9F-9392-9F485088624A}" srcOrd="2" destOrd="0" presId="urn:microsoft.com/office/officeart/2005/8/layout/orgChart1"/>
    <dgm:cxn modelId="{8A4FA050-A483-4797-AAE5-B448DD89E7C4}" type="presParOf" srcId="{E1C4142E-AF96-4A3A-AD97-AA5D1B401344}" destId="{CFF64670-ACB6-43C2-8573-BF28C26258AC}" srcOrd="2" destOrd="0" presId="urn:microsoft.com/office/officeart/2005/8/layout/orgChart1"/>
    <dgm:cxn modelId="{5B1969BC-6CD1-45EC-892A-4E1049A1C992}" type="presParOf" srcId="{E1C4142E-AF96-4A3A-AD97-AA5D1B401344}" destId="{A9A97DD5-9B9B-4CD2-90AA-722E3E7335E9}" srcOrd="3" destOrd="0" presId="urn:microsoft.com/office/officeart/2005/8/layout/orgChart1"/>
    <dgm:cxn modelId="{8672C7B0-D906-40A1-80D9-7774D3C31A47}" type="presParOf" srcId="{A9A97DD5-9B9B-4CD2-90AA-722E3E7335E9}" destId="{2FBC362D-F8F5-4F0D-A887-FDBC59A50706}" srcOrd="0" destOrd="0" presId="urn:microsoft.com/office/officeart/2005/8/layout/orgChart1"/>
    <dgm:cxn modelId="{9E2223C9-E03F-46AB-9148-E5A26B1AFFA5}" type="presParOf" srcId="{2FBC362D-F8F5-4F0D-A887-FDBC59A50706}" destId="{768DBB75-8362-4925-9E19-520AABBEEAA7}" srcOrd="0" destOrd="0" presId="urn:microsoft.com/office/officeart/2005/8/layout/orgChart1"/>
    <dgm:cxn modelId="{EB2E19BA-FF4F-4E1C-80E7-45A91A2B02A1}" type="presParOf" srcId="{2FBC362D-F8F5-4F0D-A887-FDBC59A50706}" destId="{4127DA03-332D-4560-90EC-B25FADF009C8}" srcOrd="1" destOrd="0" presId="urn:microsoft.com/office/officeart/2005/8/layout/orgChart1"/>
    <dgm:cxn modelId="{5692D31B-1A9D-416C-805E-1491ED2A7919}" type="presParOf" srcId="{A9A97DD5-9B9B-4CD2-90AA-722E3E7335E9}" destId="{0D50ECE3-88C1-4203-A9F5-F3AC2BEA19CC}" srcOrd="1" destOrd="0" presId="urn:microsoft.com/office/officeart/2005/8/layout/orgChart1"/>
    <dgm:cxn modelId="{16C264BA-6C69-4C1A-A10C-EEB10982709E}" type="presParOf" srcId="{A9A97DD5-9B9B-4CD2-90AA-722E3E7335E9}" destId="{5E767E22-691B-425B-9ECC-3244CFA1EB57}" srcOrd="2" destOrd="0" presId="urn:microsoft.com/office/officeart/2005/8/layout/orgChart1"/>
    <dgm:cxn modelId="{E664BA53-CBCD-4BE0-8F6E-02F483C27171}" type="presParOf" srcId="{E1C4142E-AF96-4A3A-AD97-AA5D1B401344}" destId="{C167B4FD-2B4E-40A2-80D7-127713A0232C}" srcOrd="4" destOrd="0" presId="urn:microsoft.com/office/officeart/2005/8/layout/orgChart1"/>
    <dgm:cxn modelId="{61CC18DB-6FAE-42B6-9871-78F313BA2A78}" type="presParOf" srcId="{E1C4142E-AF96-4A3A-AD97-AA5D1B401344}" destId="{E8385E74-B73F-474D-8C94-AB3BB3182B0A}" srcOrd="5" destOrd="0" presId="urn:microsoft.com/office/officeart/2005/8/layout/orgChart1"/>
    <dgm:cxn modelId="{7EB6189E-991E-4D68-8A76-128C77099A63}" type="presParOf" srcId="{E8385E74-B73F-474D-8C94-AB3BB3182B0A}" destId="{8E288E3C-83B9-43C6-B6D8-E996D5792DCD}" srcOrd="0" destOrd="0" presId="urn:microsoft.com/office/officeart/2005/8/layout/orgChart1"/>
    <dgm:cxn modelId="{3B5C32D6-D37B-41D1-8C55-251FF7355CA4}" type="presParOf" srcId="{8E288E3C-83B9-43C6-B6D8-E996D5792DCD}" destId="{18F6AE41-4D09-404B-AE13-E6D8A580557F}" srcOrd="0" destOrd="0" presId="urn:microsoft.com/office/officeart/2005/8/layout/orgChart1"/>
    <dgm:cxn modelId="{38AD7C54-51DE-44A3-83F2-E8FACD1E6529}" type="presParOf" srcId="{8E288E3C-83B9-43C6-B6D8-E996D5792DCD}" destId="{7FB27846-C4C6-4794-B49C-C6C0DB692577}" srcOrd="1" destOrd="0" presId="urn:microsoft.com/office/officeart/2005/8/layout/orgChart1"/>
    <dgm:cxn modelId="{7A1C5516-FAEE-4BCD-824F-004E0FD45127}" type="presParOf" srcId="{E8385E74-B73F-474D-8C94-AB3BB3182B0A}" destId="{82DA5B5E-9066-4D89-8909-F9515B88AF75}" srcOrd="1" destOrd="0" presId="urn:microsoft.com/office/officeart/2005/8/layout/orgChart1"/>
    <dgm:cxn modelId="{9C356BED-94FC-4B17-9459-3072A84C02B1}" type="presParOf" srcId="{E8385E74-B73F-474D-8C94-AB3BB3182B0A}" destId="{889A0431-5182-4F1F-AC60-6768413C9F31}" srcOrd="2" destOrd="0" presId="urn:microsoft.com/office/officeart/2005/8/layout/orgChart1"/>
    <dgm:cxn modelId="{AC00CF77-7FA1-4B2D-8140-8F7358227F97}" type="presParOf" srcId="{341D80B3-2659-4907-B3A4-D41877DF806C}" destId="{2585DCC5-AEE8-43EF-9B80-2A464501BDFD}" srcOrd="2" destOrd="0" presId="urn:microsoft.com/office/officeart/2005/8/layout/orgChart1"/>
    <dgm:cxn modelId="{F413FEC7-10A2-45D8-B5E2-7F58F76B601B}" type="presParOf" srcId="{EF88AECD-7F5E-4DD1-BCD2-B049232780AB}" destId="{E92CC34E-7557-47F8-BA62-8581128D5505}" srcOrd="2" destOrd="0" presId="urn:microsoft.com/office/officeart/2005/8/layout/orgChart1"/>
    <dgm:cxn modelId="{B1BAE07D-C83D-45A3-A6AF-1780FF04D5F0}" type="presParOf" srcId="{2009757A-9370-454F-A5DE-110DBA085BB5}" destId="{E5C89AA3-B07F-4572-A3DA-B17C5D1F7A76}" srcOrd="8" destOrd="0" presId="urn:microsoft.com/office/officeart/2005/8/layout/orgChart1"/>
    <dgm:cxn modelId="{FA510FA6-860E-4403-AE10-B78901F54DE1}" type="presParOf" srcId="{2009757A-9370-454F-A5DE-110DBA085BB5}" destId="{71E7C470-BE7F-4B69-BD4F-4E7A871D32F3}" srcOrd="9" destOrd="0" presId="urn:microsoft.com/office/officeart/2005/8/layout/orgChart1"/>
    <dgm:cxn modelId="{C6C9FD5B-05E7-4FFB-B3E3-50BFA3070F43}" type="presParOf" srcId="{71E7C470-BE7F-4B69-BD4F-4E7A871D32F3}" destId="{C926DF82-B35E-4D91-9B97-4C0A11FBE667}" srcOrd="0" destOrd="0" presId="urn:microsoft.com/office/officeart/2005/8/layout/orgChart1"/>
    <dgm:cxn modelId="{53F71C5C-9FCE-47ED-9EC7-D95E24AA529D}" type="presParOf" srcId="{C926DF82-B35E-4D91-9B97-4C0A11FBE667}" destId="{108D02BA-76FA-4329-9641-6DF2C6FF5BA0}" srcOrd="0" destOrd="0" presId="urn:microsoft.com/office/officeart/2005/8/layout/orgChart1"/>
    <dgm:cxn modelId="{BC51A99E-D420-41E5-A8E6-3A7EDD3BE6DA}" type="presParOf" srcId="{C926DF82-B35E-4D91-9B97-4C0A11FBE667}" destId="{5959A959-A335-4DAA-BCBD-3A17DE2B7651}" srcOrd="1" destOrd="0" presId="urn:microsoft.com/office/officeart/2005/8/layout/orgChart1"/>
    <dgm:cxn modelId="{48C3C09F-49E2-49AA-825C-F752F9235168}" type="presParOf" srcId="{71E7C470-BE7F-4B69-BD4F-4E7A871D32F3}" destId="{8D43C654-A856-4B27-B25D-B0DE8A11FBA5}" srcOrd="1" destOrd="0" presId="urn:microsoft.com/office/officeart/2005/8/layout/orgChart1"/>
    <dgm:cxn modelId="{D418A1F8-D386-4DE0-960A-812C6EA1779F}" type="presParOf" srcId="{8D43C654-A856-4B27-B25D-B0DE8A11FBA5}" destId="{5F17AD87-0133-4C70-9861-B6FBAD95EDEE}" srcOrd="0" destOrd="0" presId="urn:microsoft.com/office/officeart/2005/8/layout/orgChart1"/>
    <dgm:cxn modelId="{33AE309B-C12D-4B01-BF8A-CCF1D292E172}" type="presParOf" srcId="{8D43C654-A856-4B27-B25D-B0DE8A11FBA5}" destId="{5F6405C4-B916-45BC-8C63-9AF69E5A179F}" srcOrd="1" destOrd="0" presId="urn:microsoft.com/office/officeart/2005/8/layout/orgChart1"/>
    <dgm:cxn modelId="{CBBBDEE8-E0CA-4946-B58D-4A8FAB61DB24}" type="presParOf" srcId="{5F6405C4-B916-45BC-8C63-9AF69E5A179F}" destId="{46A6A8B3-0299-4EC6-A579-85FF2901588C}" srcOrd="0" destOrd="0" presId="urn:microsoft.com/office/officeart/2005/8/layout/orgChart1"/>
    <dgm:cxn modelId="{149DC7CF-3123-4E5F-B542-462FC8825E4E}" type="presParOf" srcId="{46A6A8B3-0299-4EC6-A579-85FF2901588C}" destId="{10C0DB5E-022B-4B27-A9FE-31F295E903DE}" srcOrd="0" destOrd="0" presId="urn:microsoft.com/office/officeart/2005/8/layout/orgChart1"/>
    <dgm:cxn modelId="{5C2C7AEE-7F9C-4635-83B6-889627D3BA8C}" type="presParOf" srcId="{46A6A8B3-0299-4EC6-A579-85FF2901588C}" destId="{0A4083A0-642C-4DFB-AB83-0A6D1FE2081B}" srcOrd="1" destOrd="0" presId="urn:microsoft.com/office/officeart/2005/8/layout/orgChart1"/>
    <dgm:cxn modelId="{1A21145C-8A67-40CB-8CA4-92BCC70CD4BE}" type="presParOf" srcId="{5F6405C4-B916-45BC-8C63-9AF69E5A179F}" destId="{0DA429C0-F53D-4290-8A97-A09F25395C69}" srcOrd="1" destOrd="0" presId="urn:microsoft.com/office/officeart/2005/8/layout/orgChart1"/>
    <dgm:cxn modelId="{DE897C84-320E-4722-AAA3-691A1C373E26}" type="presParOf" srcId="{5F6405C4-B916-45BC-8C63-9AF69E5A179F}" destId="{44AA5B10-88E1-4FC6-ACC7-CBFF4273DCA4}" srcOrd="2" destOrd="0" presId="urn:microsoft.com/office/officeart/2005/8/layout/orgChart1"/>
    <dgm:cxn modelId="{34640D3D-57B8-41B8-B22D-FBDCD4859BE6}" type="presParOf" srcId="{8D43C654-A856-4B27-B25D-B0DE8A11FBA5}" destId="{6466AD63-E3C8-45F3-BF9E-BFCCF720DEE4}" srcOrd="2" destOrd="0" presId="urn:microsoft.com/office/officeart/2005/8/layout/orgChart1"/>
    <dgm:cxn modelId="{0FF06803-8E8D-4D5A-BB2C-B25482F42A51}" type="presParOf" srcId="{8D43C654-A856-4B27-B25D-B0DE8A11FBA5}" destId="{3C9A3862-C8E1-4AF4-9DC7-C84888EBDA33}" srcOrd="3" destOrd="0" presId="urn:microsoft.com/office/officeart/2005/8/layout/orgChart1"/>
    <dgm:cxn modelId="{BBF10AC4-BC64-4570-9EB2-EADF1AAD9793}" type="presParOf" srcId="{3C9A3862-C8E1-4AF4-9DC7-C84888EBDA33}" destId="{02ED9CBD-C568-4C29-932D-5F96CC8B3C4F}" srcOrd="0" destOrd="0" presId="urn:microsoft.com/office/officeart/2005/8/layout/orgChart1"/>
    <dgm:cxn modelId="{A2E937D1-57CE-4FF7-B098-7528EFF30555}" type="presParOf" srcId="{02ED9CBD-C568-4C29-932D-5F96CC8B3C4F}" destId="{C1E2790B-35D9-4D98-A5C5-9F9E63F0D224}" srcOrd="0" destOrd="0" presId="urn:microsoft.com/office/officeart/2005/8/layout/orgChart1"/>
    <dgm:cxn modelId="{9F265663-B4E3-4B54-94E3-FF7EFCFAAD31}" type="presParOf" srcId="{02ED9CBD-C568-4C29-932D-5F96CC8B3C4F}" destId="{C0ADC3C8-5C2F-4E61-986F-57786F94CBE5}" srcOrd="1" destOrd="0" presId="urn:microsoft.com/office/officeart/2005/8/layout/orgChart1"/>
    <dgm:cxn modelId="{383B7F7D-93F3-4DBC-95B3-C2BB98718DF6}" type="presParOf" srcId="{3C9A3862-C8E1-4AF4-9DC7-C84888EBDA33}" destId="{21434A4E-F096-41F1-968A-7826C607746E}" srcOrd="1" destOrd="0" presId="urn:microsoft.com/office/officeart/2005/8/layout/orgChart1"/>
    <dgm:cxn modelId="{796BCD29-586C-4A6D-9272-57481800CAC2}" type="presParOf" srcId="{3C9A3862-C8E1-4AF4-9DC7-C84888EBDA33}" destId="{08280280-6BBF-4BAC-99E0-6F3798D9D022}" srcOrd="2" destOrd="0" presId="urn:microsoft.com/office/officeart/2005/8/layout/orgChart1"/>
    <dgm:cxn modelId="{F388B15A-28E5-4D6D-9438-B856DADCA921}" type="presParOf" srcId="{8D43C654-A856-4B27-B25D-B0DE8A11FBA5}" destId="{BD437CDA-2F20-463C-A0C6-6CC29864526E}" srcOrd="4" destOrd="0" presId="urn:microsoft.com/office/officeart/2005/8/layout/orgChart1"/>
    <dgm:cxn modelId="{595E892A-8788-4421-88DF-F04CA4C69763}" type="presParOf" srcId="{8D43C654-A856-4B27-B25D-B0DE8A11FBA5}" destId="{90DA0056-2FD7-4416-8167-645FE879EF0A}" srcOrd="5" destOrd="0" presId="urn:microsoft.com/office/officeart/2005/8/layout/orgChart1"/>
    <dgm:cxn modelId="{F023CA7A-9B1F-4668-8D1E-5E49879D6BEF}" type="presParOf" srcId="{90DA0056-2FD7-4416-8167-645FE879EF0A}" destId="{4D8FF795-F777-41BB-8ECE-EDFFE29B5376}" srcOrd="0" destOrd="0" presId="urn:microsoft.com/office/officeart/2005/8/layout/orgChart1"/>
    <dgm:cxn modelId="{8FC77468-E1D2-4E80-9530-2C282B63D7FC}" type="presParOf" srcId="{4D8FF795-F777-41BB-8ECE-EDFFE29B5376}" destId="{64B97B26-DF97-42FB-A186-4772D0638A8B}" srcOrd="0" destOrd="0" presId="urn:microsoft.com/office/officeart/2005/8/layout/orgChart1"/>
    <dgm:cxn modelId="{1E34B1FB-8A13-479D-B46F-080B97342F31}" type="presParOf" srcId="{4D8FF795-F777-41BB-8ECE-EDFFE29B5376}" destId="{217ABF05-D221-416A-909C-14EAE5EA95B4}" srcOrd="1" destOrd="0" presId="urn:microsoft.com/office/officeart/2005/8/layout/orgChart1"/>
    <dgm:cxn modelId="{FDBF6F6E-8AED-4747-8CAD-8A20399C02FB}" type="presParOf" srcId="{90DA0056-2FD7-4416-8167-645FE879EF0A}" destId="{02E6469F-7DF9-4651-A0CF-F109B421F917}" srcOrd="1" destOrd="0" presId="urn:microsoft.com/office/officeart/2005/8/layout/orgChart1"/>
    <dgm:cxn modelId="{F4E23A85-B509-4D8F-BE6B-4E9D8B7C5B67}" type="presParOf" srcId="{90DA0056-2FD7-4416-8167-645FE879EF0A}" destId="{FBE205EB-D14B-4FBE-8C35-E4A5EAD424FF}" srcOrd="2" destOrd="0" presId="urn:microsoft.com/office/officeart/2005/8/layout/orgChart1"/>
    <dgm:cxn modelId="{FB0F73B8-A65F-4303-BEE3-8E3E356A8052}" type="presParOf" srcId="{8D43C654-A856-4B27-B25D-B0DE8A11FBA5}" destId="{A60F5250-492A-4A1E-B45E-AF35491E4B5F}" srcOrd="6" destOrd="0" presId="urn:microsoft.com/office/officeart/2005/8/layout/orgChart1"/>
    <dgm:cxn modelId="{E538EF79-FBBC-4546-8D71-F832581F8F13}" type="presParOf" srcId="{8D43C654-A856-4B27-B25D-B0DE8A11FBA5}" destId="{95FA14EF-3F66-44AC-B3C8-8DC8FECF18A4}" srcOrd="7" destOrd="0" presId="urn:microsoft.com/office/officeart/2005/8/layout/orgChart1"/>
    <dgm:cxn modelId="{2E99B716-E8FA-40A8-8067-BE413019DACF}" type="presParOf" srcId="{95FA14EF-3F66-44AC-B3C8-8DC8FECF18A4}" destId="{AC964C82-8265-46DD-8A0F-00F482580CFE}" srcOrd="0" destOrd="0" presId="urn:microsoft.com/office/officeart/2005/8/layout/orgChart1"/>
    <dgm:cxn modelId="{620493DE-2FC2-4F65-BC59-CB821AA5B906}" type="presParOf" srcId="{AC964C82-8265-46DD-8A0F-00F482580CFE}" destId="{A099C6B9-DABF-4D80-960D-B943BD6A33E2}" srcOrd="0" destOrd="0" presId="urn:microsoft.com/office/officeart/2005/8/layout/orgChart1"/>
    <dgm:cxn modelId="{29D3BD6E-9B3B-4912-9311-288C49E4965C}" type="presParOf" srcId="{AC964C82-8265-46DD-8A0F-00F482580CFE}" destId="{FF07D1E7-22F4-45CE-AEA3-C39D88445B0B}" srcOrd="1" destOrd="0" presId="urn:microsoft.com/office/officeart/2005/8/layout/orgChart1"/>
    <dgm:cxn modelId="{8E526EA6-A0F8-4FBC-88B6-A73921073535}" type="presParOf" srcId="{95FA14EF-3F66-44AC-B3C8-8DC8FECF18A4}" destId="{DCCF62F1-74B0-41A9-90EF-557595D384F9}" srcOrd="1" destOrd="0" presId="urn:microsoft.com/office/officeart/2005/8/layout/orgChart1"/>
    <dgm:cxn modelId="{5000A752-AD12-4F1E-8F9F-751556063499}" type="presParOf" srcId="{95FA14EF-3F66-44AC-B3C8-8DC8FECF18A4}" destId="{11B84A6C-3CBA-4800-BAB0-346E804C2AC1}" srcOrd="2" destOrd="0" presId="urn:microsoft.com/office/officeart/2005/8/layout/orgChart1"/>
    <dgm:cxn modelId="{39F4AF88-E5B3-437B-8107-1B3F9EA64CFD}" type="presParOf" srcId="{8D43C654-A856-4B27-B25D-B0DE8A11FBA5}" destId="{D4CBFC0F-F40F-4BC4-8EEF-5E5B69B98870}" srcOrd="8" destOrd="0" presId="urn:microsoft.com/office/officeart/2005/8/layout/orgChart1"/>
    <dgm:cxn modelId="{F068A538-F0A0-4580-937E-A322A6C1A707}" type="presParOf" srcId="{8D43C654-A856-4B27-B25D-B0DE8A11FBA5}" destId="{4076A797-EC9B-47B7-BBEF-AC4A19E589EF}" srcOrd="9" destOrd="0" presId="urn:microsoft.com/office/officeart/2005/8/layout/orgChart1"/>
    <dgm:cxn modelId="{E583DB2C-3954-4E55-8803-439D9FEB5F87}" type="presParOf" srcId="{4076A797-EC9B-47B7-BBEF-AC4A19E589EF}" destId="{D26F4D1E-9A5F-4AF0-87E6-194985735915}" srcOrd="0" destOrd="0" presId="urn:microsoft.com/office/officeart/2005/8/layout/orgChart1"/>
    <dgm:cxn modelId="{B82223FC-79BC-4A17-AC5C-9B125040260F}" type="presParOf" srcId="{D26F4D1E-9A5F-4AF0-87E6-194985735915}" destId="{944F59F8-16AA-49A2-B975-4B08C80820FF}" srcOrd="0" destOrd="0" presId="urn:microsoft.com/office/officeart/2005/8/layout/orgChart1"/>
    <dgm:cxn modelId="{9DCB181B-A3C5-4165-9EA4-E835E7A87B05}" type="presParOf" srcId="{D26F4D1E-9A5F-4AF0-87E6-194985735915}" destId="{C0A9AF33-2454-4897-80EF-704C37AF3AA2}" srcOrd="1" destOrd="0" presId="urn:microsoft.com/office/officeart/2005/8/layout/orgChart1"/>
    <dgm:cxn modelId="{639D3E39-37AB-4ED4-A72A-EC10A97FB5F7}" type="presParOf" srcId="{4076A797-EC9B-47B7-BBEF-AC4A19E589EF}" destId="{697F027C-1403-4484-943E-956229839C04}" srcOrd="1" destOrd="0" presId="urn:microsoft.com/office/officeart/2005/8/layout/orgChart1"/>
    <dgm:cxn modelId="{1DF72304-2EF6-4A47-A047-A4ED4288221A}" type="presParOf" srcId="{4076A797-EC9B-47B7-BBEF-AC4A19E589EF}" destId="{6BDA1F99-9A4B-4D57-A538-B3B4087E7349}" srcOrd="2" destOrd="0" presId="urn:microsoft.com/office/officeart/2005/8/layout/orgChart1"/>
    <dgm:cxn modelId="{45C619C8-6DAE-414E-B974-F44A6E1866C0}" type="presParOf" srcId="{71E7C470-BE7F-4B69-BD4F-4E7A871D32F3}" destId="{9C53228E-0FD7-43F4-9A2D-A1CAE77D0B13}" srcOrd="2" destOrd="0" presId="urn:microsoft.com/office/officeart/2005/8/layout/orgChart1"/>
    <dgm:cxn modelId="{9BCD1899-8576-4889-B869-0D063767E6B3}" type="presParOf" srcId="{2009757A-9370-454F-A5DE-110DBA085BB5}" destId="{6AC32230-1CCD-4FB8-9D67-2F689B94C335}" srcOrd="10" destOrd="0" presId="urn:microsoft.com/office/officeart/2005/8/layout/orgChart1"/>
    <dgm:cxn modelId="{C77F5360-12B7-44F3-8F1D-33EE925B0CC6}" type="presParOf" srcId="{2009757A-9370-454F-A5DE-110DBA085BB5}" destId="{FA157144-BA82-4D04-BEDA-09A0A8A3C131}" srcOrd="11" destOrd="0" presId="urn:microsoft.com/office/officeart/2005/8/layout/orgChart1"/>
    <dgm:cxn modelId="{DFF3AFF4-093D-4F56-A49E-36AE7B199258}" type="presParOf" srcId="{FA157144-BA82-4D04-BEDA-09A0A8A3C131}" destId="{37B63A1B-5FE3-48CA-A02E-A06F03E1C575}" srcOrd="0" destOrd="0" presId="urn:microsoft.com/office/officeart/2005/8/layout/orgChart1"/>
    <dgm:cxn modelId="{1D9847EF-F01F-4053-9E43-8828CD93AA7F}" type="presParOf" srcId="{37B63A1B-5FE3-48CA-A02E-A06F03E1C575}" destId="{A9DFEF79-7647-454A-8C48-1809311E348B}" srcOrd="0" destOrd="0" presId="urn:microsoft.com/office/officeart/2005/8/layout/orgChart1"/>
    <dgm:cxn modelId="{2D01C680-C55A-458F-8704-169D429D8AFB}" type="presParOf" srcId="{37B63A1B-5FE3-48CA-A02E-A06F03E1C575}" destId="{37C25030-7441-4CAD-989D-50D50B6D6DE3}" srcOrd="1" destOrd="0" presId="urn:microsoft.com/office/officeart/2005/8/layout/orgChart1"/>
    <dgm:cxn modelId="{5DA8202B-D9F0-4591-B7D5-921D9EF658A5}" type="presParOf" srcId="{FA157144-BA82-4D04-BEDA-09A0A8A3C131}" destId="{E4B335C9-A233-46A5-B967-0FE57848DEC3}" srcOrd="1" destOrd="0" presId="urn:microsoft.com/office/officeart/2005/8/layout/orgChart1"/>
    <dgm:cxn modelId="{1F7936B3-8A48-4ABB-8EDF-583F6769E2E7}" type="presParOf" srcId="{FA157144-BA82-4D04-BEDA-09A0A8A3C131}" destId="{CBA87460-5992-446E-8382-E3EB3B3F67AC}" srcOrd="2" destOrd="0" presId="urn:microsoft.com/office/officeart/2005/8/layout/orgChart1"/>
    <dgm:cxn modelId="{9B308245-81FE-4809-9E96-0F1BB4A45EF7}" type="presParOf" srcId="{BE6A99C1-C5E1-41F6-A8EC-F111E2F85609}" destId="{D9178EAD-2FF4-4C47-BBAB-1938376067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90596A-5398-4823-B557-7E37BB2BDF1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D228EC-305E-4E31-AEAA-B1F2CF56FDAC}">
      <dgm:prSet phldrT="[Text]" custT="1"/>
      <dgm:spPr/>
      <dgm:t>
        <a:bodyPr/>
        <a:lstStyle/>
        <a:p>
          <a:r>
            <a:rPr lang="en-US" sz="1600" dirty="0" smtClean="0">
              <a:latin typeface="+mj-lt"/>
            </a:rPr>
            <a:t>Auto Park for Social Robots</a:t>
          </a:r>
          <a:endParaRPr lang="en-US" sz="1600" dirty="0">
            <a:latin typeface="+mj-lt"/>
          </a:endParaRPr>
        </a:p>
      </dgm:t>
    </dgm:pt>
    <dgm:pt modelId="{5428EF70-CB1D-4AE4-B0F2-06DEC54A8E4F}" type="parTrans" cxnId="{CCC40881-0AC5-4604-9B2B-FC9C61F05A74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C0449D89-731D-45B3-837F-2637F46AD921}" type="sibTrans" cxnId="{CCC40881-0AC5-4604-9B2B-FC9C61F05A74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988775E0-FF07-4645-8574-0F8DC7961940}">
      <dgm:prSet phldrT="[Text]" custT="1"/>
      <dgm:spPr/>
      <dgm:t>
        <a:bodyPr/>
        <a:lstStyle/>
        <a:p>
          <a:endParaRPr lang="en-US" sz="1500" dirty="0">
            <a:latin typeface="+mj-lt"/>
          </a:endParaRPr>
        </a:p>
      </dgm:t>
    </dgm:pt>
    <dgm:pt modelId="{7109DE69-4EA4-4337-B635-EAFA25EEE0F7}" type="parTrans" cxnId="{02CD84A5-ABB2-4FEF-81CF-E45A31204F90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A7138BEC-FE2C-442A-BCE0-5885B459E32D}" type="sibTrans" cxnId="{02CD84A5-ABB2-4FEF-81CF-E45A31204F90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F480E6E9-3BD6-4B1B-AC6C-29A579956059}">
      <dgm:prSet phldrT="[Text]" custT="1"/>
      <dgm:spPr/>
      <dgm:t>
        <a:bodyPr/>
        <a:lstStyle/>
        <a:p>
          <a:endParaRPr lang="en-US" sz="1400" dirty="0">
            <a:latin typeface="+mj-lt"/>
          </a:endParaRPr>
        </a:p>
      </dgm:t>
    </dgm:pt>
    <dgm:pt modelId="{01A61CA7-8B46-405F-8B3F-202E36A60B58}" type="parTrans" cxnId="{21A3CBAF-938A-42A6-B9DD-3F0DBB18B8D2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A8F4BED3-6DE0-4364-AFA8-95C428D01834}" type="sibTrans" cxnId="{21A3CBAF-938A-42A6-B9DD-3F0DBB18B8D2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9084DDFF-B40D-4C27-A680-32AB6D03055A}">
      <dgm:prSet phldrT="[Text]" custT="1"/>
      <dgm:spPr/>
      <dgm:t>
        <a:bodyPr/>
        <a:lstStyle/>
        <a:p>
          <a:r>
            <a:rPr lang="en-US" sz="1600" dirty="0" smtClean="0">
              <a:latin typeface="+mj-lt"/>
            </a:rPr>
            <a:t>Mobile Platform</a:t>
          </a:r>
          <a:endParaRPr lang="en-US" sz="1600" dirty="0">
            <a:latin typeface="+mj-lt"/>
          </a:endParaRPr>
        </a:p>
      </dgm:t>
    </dgm:pt>
    <dgm:pt modelId="{278F384A-5D68-4F75-AAC7-99C5843E0662}" type="parTrans" cxnId="{A1AB3BD6-BA1D-4886-AF39-31A64EACE82E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19BD58E8-6104-4F80-A526-70D9541404EE}" type="sibTrans" cxnId="{A1AB3BD6-BA1D-4886-AF39-31A64EACE82E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E6265EF0-BF04-486D-9B2A-6A4047D447AB}">
      <dgm:prSet phldrT="[Text]" custT="1"/>
      <dgm:spPr/>
      <dgm:t>
        <a:bodyPr/>
        <a:lstStyle/>
        <a:p>
          <a:r>
            <a:rPr lang="en-US" sz="1600" dirty="0" smtClean="0">
              <a:latin typeface="+mj-lt"/>
            </a:rPr>
            <a:t>Navigation and Control</a:t>
          </a:r>
          <a:endParaRPr lang="en-US" sz="1600" dirty="0">
            <a:latin typeface="+mj-lt"/>
          </a:endParaRPr>
        </a:p>
      </dgm:t>
    </dgm:pt>
    <dgm:pt modelId="{4A5CDE6F-F167-4515-8EF7-C1925492FF9D}" type="parTrans" cxnId="{0F6B415B-89E4-411B-BADB-D874B3DFB560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0F247078-E436-4C62-9E27-C0C62D3DD31F}" type="sibTrans" cxnId="{0F6B415B-89E4-411B-BADB-D874B3DFB560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F6BA5960-9A68-4FF4-BCCD-1A9DD8DF2A90}">
      <dgm:prSet custT="1"/>
      <dgm:spPr/>
      <dgm:t>
        <a:bodyPr/>
        <a:lstStyle/>
        <a:p>
          <a:r>
            <a:rPr lang="en-US" sz="1600" dirty="0" smtClean="0">
              <a:latin typeface="+mj-lt"/>
            </a:rPr>
            <a:t>Sensing and Perception</a:t>
          </a:r>
          <a:endParaRPr lang="en-US" sz="1600" dirty="0">
            <a:latin typeface="+mj-lt"/>
          </a:endParaRPr>
        </a:p>
      </dgm:t>
    </dgm:pt>
    <dgm:pt modelId="{88151C52-2C2B-4771-AC40-163F3D963957}" type="parTrans" cxnId="{027EE16F-48D3-465D-86DE-B0FEDD5B1A3F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A66FBB40-3C51-48C8-81C9-CEC9D0BF895A}" type="sibTrans" cxnId="{027EE16F-48D3-465D-86DE-B0FEDD5B1A3F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80E2845C-41B3-4EDB-A452-D415D9E7E100}" type="pres">
      <dgm:prSet presAssocID="{EE90596A-5398-4823-B557-7E37BB2BDF1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28616C-1ADF-47F9-88D7-E8AC1BF1BD62}" type="pres">
      <dgm:prSet presAssocID="{EE90596A-5398-4823-B557-7E37BB2BDF19}" presName="radial" presStyleCnt="0">
        <dgm:presLayoutVars>
          <dgm:animLvl val="ctr"/>
        </dgm:presLayoutVars>
      </dgm:prSet>
      <dgm:spPr/>
    </dgm:pt>
    <dgm:pt modelId="{2012E60B-47F6-4929-A42E-E164B6422E82}" type="pres">
      <dgm:prSet presAssocID="{ABD228EC-305E-4E31-AEAA-B1F2CF56FDAC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B3E500FF-D3E5-4AD3-9FEE-7FC937C49436}" type="pres">
      <dgm:prSet presAssocID="{988775E0-FF07-4645-8574-0F8DC7961940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B93C1-95AF-4A59-B97F-B8BB629FCA78}" type="pres">
      <dgm:prSet presAssocID="{F6BA5960-9A68-4FF4-BCCD-1A9DD8DF2A90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8144C-7DFC-4C05-A567-5536A1DAA6A9}" type="pres">
      <dgm:prSet presAssocID="{F480E6E9-3BD6-4B1B-AC6C-29A579956059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162AD-F618-43AC-99AD-20740F4089B5}" type="pres">
      <dgm:prSet presAssocID="{9084DDFF-B40D-4C27-A680-32AB6D03055A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3F123-1648-4D33-BD41-7ECD57EEB12D}" type="pres">
      <dgm:prSet presAssocID="{E6265EF0-BF04-486D-9B2A-6A4047D447AB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7EE16F-48D3-465D-86DE-B0FEDD5B1A3F}" srcId="{ABD228EC-305E-4E31-AEAA-B1F2CF56FDAC}" destId="{F6BA5960-9A68-4FF4-BCCD-1A9DD8DF2A90}" srcOrd="1" destOrd="0" parTransId="{88151C52-2C2B-4771-AC40-163F3D963957}" sibTransId="{A66FBB40-3C51-48C8-81C9-CEC9D0BF895A}"/>
    <dgm:cxn modelId="{02CD84A5-ABB2-4FEF-81CF-E45A31204F90}" srcId="{ABD228EC-305E-4E31-AEAA-B1F2CF56FDAC}" destId="{988775E0-FF07-4645-8574-0F8DC7961940}" srcOrd="0" destOrd="0" parTransId="{7109DE69-4EA4-4337-B635-EAFA25EEE0F7}" sibTransId="{A7138BEC-FE2C-442A-BCE0-5885B459E32D}"/>
    <dgm:cxn modelId="{21A3CBAF-938A-42A6-B9DD-3F0DBB18B8D2}" srcId="{ABD228EC-305E-4E31-AEAA-B1F2CF56FDAC}" destId="{F480E6E9-3BD6-4B1B-AC6C-29A579956059}" srcOrd="2" destOrd="0" parTransId="{01A61CA7-8B46-405F-8B3F-202E36A60B58}" sibTransId="{A8F4BED3-6DE0-4364-AFA8-95C428D01834}"/>
    <dgm:cxn modelId="{D3D4DA87-E3BC-4BFB-98A4-1F112435635D}" type="presOf" srcId="{ABD228EC-305E-4E31-AEAA-B1F2CF56FDAC}" destId="{2012E60B-47F6-4929-A42E-E164B6422E82}" srcOrd="0" destOrd="0" presId="urn:microsoft.com/office/officeart/2005/8/layout/radial3"/>
    <dgm:cxn modelId="{0F6B415B-89E4-411B-BADB-D874B3DFB560}" srcId="{ABD228EC-305E-4E31-AEAA-B1F2CF56FDAC}" destId="{E6265EF0-BF04-486D-9B2A-6A4047D447AB}" srcOrd="4" destOrd="0" parTransId="{4A5CDE6F-F167-4515-8EF7-C1925492FF9D}" sibTransId="{0F247078-E436-4C62-9E27-C0C62D3DD31F}"/>
    <dgm:cxn modelId="{A1AB3BD6-BA1D-4886-AF39-31A64EACE82E}" srcId="{ABD228EC-305E-4E31-AEAA-B1F2CF56FDAC}" destId="{9084DDFF-B40D-4C27-A680-32AB6D03055A}" srcOrd="3" destOrd="0" parTransId="{278F384A-5D68-4F75-AAC7-99C5843E0662}" sibTransId="{19BD58E8-6104-4F80-A526-70D9541404EE}"/>
    <dgm:cxn modelId="{CCC40881-0AC5-4604-9B2B-FC9C61F05A74}" srcId="{EE90596A-5398-4823-B557-7E37BB2BDF19}" destId="{ABD228EC-305E-4E31-AEAA-B1F2CF56FDAC}" srcOrd="0" destOrd="0" parTransId="{5428EF70-CB1D-4AE4-B0F2-06DEC54A8E4F}" sibTransId="{C0449D89-731D-45B3-837F-2637F46AD921}"/>
    <dgm:cxn modelId="{51F27D35-948B-4D3F-87FA-10DA295D42F6}" type="presOf" srcId="{988775E0-FF07-4645-8574-0F8DC7961940}" destId="{B3E500FF-D3E5-4AD3-9FEE-7FC937C49436}" srcOrd="0" destOrd="0" presId="urn:microsoft.com/office/officeart/2005/8/layout/radial3"/>
    <dgm:cxn modelId="{7FD29796-0F75-4104-940B-83BF43EBE7F4}" type="presOf" srcId="{9084DDFF-B40D-4C27-A680-32AB6D03055A}" destId="{5F0162AD-F618-43AC-99AD-20740F4089B5}" srcOrd="0" destOrd="0" presId="urn:microsoft.com/office/officeart/2005/8/layout/radial3"/>
    <dgm:cxn modelId="{44EDA51E-041A-41BD-9684-BC3A6DAB4AE5}" type="presOf" srcId="{F480E6E9-3BD6-4B1B-AC6C-29A579956059}" destId="{F4B8144C-7DFC-4C05-A567-5536A1DAA6A9}" srcOrd="0" destOrd="0" presId="urn:microsoft.com/office/officeart/2005/8/layout/radial3"/>
    <dgm:cxn modelId="{F85E978F-7D8E-4A0F-BC72-5C1C756FDFCC}" type="presOf" srcId="{F6BA5960-9A68-4FF4-BCCD-1A9DD8DF2A90}" destId="{EA7B93C1-95AF-4A59-B97F-B8BB629FCA78}" srcOrd="0" destOrd="0" presId="urn:microsoft.com/office/officeart/2005/8/layout/radial3"/>
    <dgm:cxn modelId="{C8073C44-4D1D-41AC-8A0C-6DE8303F14AC}" type="presOf" srcId="{E6265EF0-BF04-486D-9B2A-6A4047D447AB}" destId="{0E33F123-1648-4D33-BD41-7ECD57EEB12D}" srcOrd="0" destOrd="0" presId="urn:microsoft.com/office/officeart/2005/8/layout/radial3"/>
    <dgm:cxn modelId="{68E04FC4-261D-4ADF-A57D-388695C35F89}" type="presOf" srcId="{EE90596A-5398-4823-B557-7E37BB2BDF19}" destId="{80E2845C-41B3-4EDB-A452-D415D9E7E100}" srcOrd="0" destOrd="0" presId="urn:microsoft.com/office/officeart/2005/8/layout/radial3"/>
    <dgm:cxn modelId="{00C6F7EC-11E8-4D06-844C-4858B37F1EEA}" type="presParOf" srcId="{80E2845C-41B3-4EDB-A452-D415D9E7E100}" destId="{8728616C-1ADF-47F9-88D7-E8AC1BF1BD62}" srcOrd="0" destOrd="0" presId="urn:microsoft.com/office/officeart/2005/8/layout/radial3"/>
    <dgm:cxn modelId="{C04662AC-D434-4B9A-B098-C7FA289858B6}" type="presParOf" srcId="{8728616C-1ADF-47F9-88D7-E8AC1BF1BD62}" destId="{2012E60B-47F6-4929-A42E-E164B6422E82}" srcOrd="0" destOrd="0" presId="urn:microsoft.com/office/officeart/2005/8/layout/radial3"/>
    <dgm:cxn modelId="{3BE2B87F-7250-4B9D-9457-A3DAAB542462}" type="presParOf" srcId="{8728616C-1ADF-47F9-88D7-E8AC1BF1BD62}" destId="{B3E500FF-D3E5-4AD3-9FEE-7FC937C49436}" srcOrd="1" destOrd="0" presId="urn:microsoft.com/office/officeart/2005/8/layout/radial3"/>
    <dgm:cxn modelId="{5855F4E5-6DD3-4CF1-9E1A-DEBD023A9876}" type="presParOf" srcId="{8728616C-1ADF-47F9-88D7-E8AC1BF1BD62}" destId="{EA7B93C1-95AF-4A59-B97F-B8BB629FCA78}" srcOrd="2" destOrd="0" presId="urn:microsoft.com/office/officeart/2005/8/layout/radial3"/>
    <dgm:cxn modelId="{DBC67748-C058-48EC-B34A-DC4FCCE8E1B7}" type="presParOf" srcId="{8728616C-1ADF-47F9-88D7-E8AC1BF1BD62}" destId="{F4B8144C-7DFC-4C05-A567-5536A1DAA6A9}" srcOrd="3" destOrd="0" presId="urn:microsoft.com/office/officeart/2005/8/layout/radial3"/>
    <dgm:cxn modelId="{D4FF87E8-AEC4-42E3-9C22-26859157DABC}" type="presParOf" srcId="{8728616C-1ADF-47F9-88D7-E8AC1BF1BD62}" destId="{5F0162AD-F618-43AC-99AD-20740F4089B5}" srcOrd="4" destOrd="0" presId="urn:microsoft.com/office/officeart/2005/8/layout/radial3"/>
    <dgm:cxn modelId="{725EDA80-EF2A-454A-8CF3-5C370901451B}" type="presParOf" srcId="{8728616C-1ADF-47F9-88D7-E8AC1BF1BD62}" destId="{0E33F123-1648-4D33-BD41-7ECD57EEB12D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80659F-373E-4C44-A1C7-91BC9C9F62B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284EFA-D484-404C-9B6C-8567987AAED8}">
      <dgm:prSet phldrT="[Text]" custT="1"/>
      <dgm:spPr/>
      <dgm:t>
        <a:bodyPr/>
        <a:lstStyle/>
        <a:p>
          <a:r>
            <a:rPr lang="en-US" sz="2100" dirty="0" smtClean="0">
              <a:latin typeface="+mj-lt"/>
            </a:rPr>
            <a:t>Application GUI</a:t>
          </a:r>
          <a:endParaRPr lang="en-US" sz="2100" dirty="0">
            <a:latin typeface="+mj-lt"/>
          </a:endParaRPr>
        </a:p>
      </dgm:t>
    </dgm:pt>
    <dgm:pt modelId="{26D557DC-B5F1-4EB0-8523-6B35E1004A19}" type="parTrans" cxnId="{772CDEED-DECC-4D2D-AB5F-80B9BA1B4FED}">
      <dgm:prSet/>
      <dgm:spPr/>
      <dgm:t>
        <a:bodyPr/>
        <a:lstStyle/>
        <a:p>
          <a:endParaRPr lang="en-US" sz="2100">
            <a:latin typeface="+mj-lt"/>
          </a:endParaRPr>
        </a:p>
      </dgm:t>
    </dgm:pt>
    <dgm:pt modelId="{2C3F8B41-ABBC-489F-84A5-ABC908BD4BFF}" type="sibTrans" cxnId="{772CDEED-DECC-4D2D-AB5F-80B9BA1B4FED}">
      <dgm:prSet/>
      <dgm:spPr/>
      <dgm:t>
        <a:bodyPr/>
        <a:lstStyle/>
        <a:p>
          <a:endParaRPr lang="en-US" sz="2100">
            <a:latin typeface="+mj-lt"/>
          </a:endParaRPr>
        </a:p>
      </dgm:t>
    </dgm:pt>
    <dgm:pt modelId="{23C3955A-7F3E-4B3F-93A7-1EFEF24FFCDF}">
      <dgm:prSet phldrT="[Text]" custT="1"/>
      <dgm:spPr/>
      <dgm:t>
        <a:bodyPr/>
        <a:lstStyle/>
        <a:p>
          <a:r>
            <a:rPr lang="en-US" sz="2100" dirty="0" smtClean="0">
              <a:latin typeface="+mj-lt"/>
            </a:rPr>
            <a:t>Send Serial Messages</a:t>
          </a:r>
          <a:endParaRPr lang="en-US" sz="2100" dirty="0">
            <a:latin typeface="+mj-lt"/>
          </a:endParaRPr>
        </a:p>
      </dgm:t>
    </dgm:pt>
    <dgm:pt modelId="{4CBEDE80-1EDB-4C71-829C-0C698D7EF593}" type="parTrans" cxnId="{AD15F426-0786-4B0A-B0BC-8113676126C7}">
      <dgm:prSet/>
      <dgm:spPr/>
      <dgm:t>
        <a:bodyPr/>
        <a:lstStyle/>
        <a:p>
          <a:endParaRPr lang="en-US" sz="2100">
            <a:latin typeface="+mj-lt"/>
          </a:endParaRPr>
        </a:p>
      </dgm:t>
    </dgm:pt>
    <dgm:pt modelId="{BEA58FA3-0A6B-41C5-9E77-CBFB516BCB16}" type="sibTrans" cxnId="{AD15F426-0786-4B0A-B0BC-8113676126C7}">
      <dgm:prSet/>
      <dgm:spPr/>
      <dgm:t>
        <a:bodyPr/>
        <a:lstStyle/>
        <a:p>
          <a:endParaRPr lang="en-US" sz="2100">
            <a:latin typeface="+mj-lt"/>
          </a:endParaRPr>
        </a:p>
      </dgm:t>
    </dgm:pt>
    <dgm:pt modelId="{949E4D49-769B-422D-AE3E-D1557B2C4FCE}" type="pres">
      <dgm:prSet presAssocID="{4B80659F-373E-4C44-A1C7-91BC9C9F62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FE6334D-1084-4D21-8DCA-1C5E16FE9A2B}" type="pres">
      <dgm:prSet presAssocID="{4B80659F-373E-4C44-A1C7-91BC9C9F62BE}" presName="Name1" presStyleCnt="0"/>
      <dgm:spPr/>
    </dgm:pt>
    <dgm:pt modelId="{CC0A473D-5A56-485F-97C3-175539BC80AC}" type="pres">
      <dgm:prSet presAssocID="{4B80659F-373E-4C44-A1C7-91BC9C9F62BE}" presName="cycle" presStyleCnt="0"/>
      <dgm:spPr/>
    </dgm:pt>
    <dgm:pt modelId="{6D594047-576C-4EDA-B394-5060DC630596}" type="pres">
      <dgm:prSet presAssocID="{4B80659F-373E-4C44-A1C7-91BC9C9F62BE}" presName="srcNode" presStyleLbl="node1" presStyleIdx="0" presStyleCnt="2"/>
      <dgm:spPr/>
    </dgm:pt>
    <dgm:pt modelId="{6B8D7593-7257-410F-9454-906823D62C2B}" type="pres">
      <dgm:prSet presAssocID="{4B80659F-373E-4C44-A1C7-91BC9C9F62BE}" presName="conn" presStyleLbl="parChTrans1D2" presStyleIdx="0" presStyleCnt="1"/>
      <dgm:spPr/>
      <dgm:t>
        <a:bodyPr/>
        <a:lstStyle/>
        <a:p>
          <a:endParaRPr lang="en-US"/>
        </a:p>
      </dgm:t>
    </dgm:pt>
    <dgm:pt modelId="{531D7647-4C40-464B-8C55-19F78782CDBE}" type="pres">
      <dgm:prSet presAssocID="{4B80659F-373E-4C44-A1C7-91BC9C9F62BE}" presName="extraNode" presStyleLbl="node1" presStyleIdx="0" presStyleCnt="2"/>
      <dgm:spPr/>
    </dgm:pt>
    <dgm:pt modelId="{A3C8781A-E67B-4B3B-BD2B-7962B17A054E}" type="pres">
      <dgm:prSet presAssocID="{4B80659F-373E-4C44-A1C7-91BC9C9F62BE}" presName="dstNode" presStyleLbl="node1" presStyleIdx="0" presStyleCnt="2"/>
      <dgm:spPr/>
    </dgm:pt>
    <dgm:pt modelId="{648C6D0E-A613-4B42-B21A-62C59899C8E7}" type="pres">
      <dgm:prSet presAssocID="{A1284EFA-D484-404C-9B6C-8567987AAED8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2056A-C9A3-4C8D-8313-D3C16916E160}" type="pres">
      <dgm:prSet presAssocID="{A1284EFA-D484-404C-9B6C-8567987AAED8}" presName="accent_1" presStyleCnt="0"/>
      <dgm:spPr/>
    </dgm:pt>
    <dgm:pt modelId="{F3231B86-7576-455D-9717-48319AF2FAD7}" type="pres">
      <dgm:prSet presAssocID="{A1284EFA-D484-404C-9B6C-8567987AAED8}" presName="accentRepeatNode" presStyleLbl="solidFgAcc1" presStyleIdx="0" presStyleCnt="2"/>
      <dgm:spPr/>
    </dgm:pt>
    <dgm:pt modelId="{5B59E732-60DE-484E-B34F-B510082A856A}" type="pres">
      <dgm:prSet presAssocID="{23C3955A-7F3E-4B3F-93A7-1EFEF24FFCDF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92FF9-FC6C-412E-A2B4-50689A73F161}" type="pres">
      <dgm:prSet presAssocID="{23C3955A-7F3E-4B3F-93A7-1EFEF24FFCDF}" presName="accent_2" presStyleCnt="0"/>
      <dgm:spPr/>
    </dgm:pt>
    <dgm:pt modelId="{5B71DC07-E967-443A-B411-33A50C8E54B7}" type="pres">
      <dgm:prSet presAssocID="{23C3955A-7F3E-4B3F-93A7-1EFEF24FFCDF}" presName="accentRepeatNode" presStyleLbl="solidFgAcc1" presStyleIdx="1" presStyleCnt="2"/>
      <dgm:spPr/>
    </dgm:pt>
  </dgm:ptLst>
  <dgm:cxnLst>
    <dgm:cxn modelId="{5D6B120D-BB92-45C2-ADCB-46954EC180EC}" type="presOf" srcId="{4B80659F-373E-4C44-A1C7-91BC9C9F62BE}" destId="{949E4D49-769B-422D-AE3E-D1557B2C4FCE}" srcOrd="0" destOrd="0" presId="urn:microsoft.com/office/officeart/2008/layout/VerticalCurvedList"/>
    <dgm:cxn modelId="{772CDEED-DECC-4D2D-AB5F-80B9BA1B4FED}" srcId="{4B80659F-373E-4C44-A1C7-91BC9C9F62BE}" destId="{A1284EFA-D484-404C-9B6C-8567987AAED8}" srcOrd="0" destOrd="0" parTransId="{26D557DC-B5F1-4EB0-8523-6B35E1004A19}" sibTransId="{2C3F8B41-ABBC-489F-84A5-ABC908BD4BFF}"/>
    <dgm:cxn modelId="{31788970-92FD-4A9F-BAFD-106044CC5834}" type="presOf" srcId="{2C3F8B41-ABBC-489F-84A5-ABC908BD4BFF}" destId="{6B8D7593-7257-410F-9454-906823D62C2B}" srcOrd="0" destOrd="0" presId="urn:microsoft.com/office/officeart/2008/layout/VerticalCurvedList"/>
    <dgm:cxn modelId="{AD15F426-0786-4B0A-B0BC-8113676126C7}" srcId="{4B80659F-373E-4C44-A1C7-91BC9C9F62BE}" destId="{23C3955A-7F3E-4B3F-93A7-1EFEF24FFCDF}" srcOrd="1" destOrd="0" parTransId="{4CBEDE80-1EDB-4C71-829C-0C698D7EF593}" sibTransId="{BEA58FA3-0A6B-41C5-9E77-CBFB516BCB16}"/>
    <dgm:cxn modelId="{8C16B57C-C12A-4FAE-906B-2F137A0AF24A}" type="presOf" srcId="{23C3955A-7F3E-4B3F-93A7-1EFEF24FFCDF}" destId="{5B59E732-60DE-484E-B34F-B510082A856A}" srcOrd="0" destOrd="0" presId="urn:microsoft.com/office/officeart/2008/layout/VerticalCurvedList"/>
    <dgm:cxn modelId="{EF3641DA-6633-4283-83B2-3CAA590775BD}" type="presOf" srcId="{A1284EFA-D484-404C-9B6C-8567987AAED8}" destId="{648C6D0E-A613-4B42-B21A-62C59899C8E7}" srcOrd="0" destOrd="0" presId="urn:microsoft.com/office/officeart/2008/layout/VerticalCurvedList"/>
    <dgm:cxn modelId="{CD2BF625-EF17-4590-8DC8-CABF8A21E338}" type="presParOf" srcId="{949E4D49-769B-422D-AE3E-D1557B2C4FCE}" destId="{9FE6334D-1084-4D21-8DCA-1C5E16FE9A2B}" srcOrd="0" destOrd="0" presId="urn:microsoft.com/office/officeart/2008/layout/VerticalCurvedList"/>
    <dgm:cxn modelId="{8CF0AF9C-24EE-4037-9CD4-6E5D9FB18E5F}" type="presParOf" srcId="{9FE6334D-1084-4D21-8DCA-1C5E16FE9A2B}" destId="{CC0A473D-5A56-485F-97C3-175539BC80AC}" srcOrd="0" destOrd="0" presId="urn:microsoft.com/office/officeart/2008/layout/VerticalCurvedList"/>
    <dgm:cxn modelId="{53F5424E-4151-4C79-A8F1-BB67B1E7834E}" type="presParOf" srcId="{CC0A473D-5A56-485F-97C3-175539BC80AC}" destId="{6D594047-576C-4EDA-B394-5060DC630596}" srcOrd="0" destOrd="0" presId="urn:microsoft.com/office/officeart/2008/layout/VerticalCurvedList"/>
    <dgm:cxn modelId="{D02C5D6A-CF3E-403A-AB0D-D60ED786E185}" type="presParOf" srcId="{CC0A473D-5A56-485F-97C3-175539BC80AC}" destId="{6B8D7593-7257-410F-9454-906823D62C2B}" srcOrd="1" destOrd="0" presId="urn:microsoft.com/office/officeart/2008/layout/VerticalCurvedList"/>
    <dgm:cxn modelId="{E50FE13D-E73F-4A88-9B8A-06629EA49058}" type="presParOf" srcId="{CC0A473D-5A56-485F-97C3-175539BC80AC}" destId="{531D7647-4C40-464B-8C55-19F78782CDBE}" srcOrd="2" destOrd="0" presId="urn:microsoft.com/office/officeart/2008/layout/VerticalCurvedList"/>
    <dgm:cxn modelId="{36A38418-881F-411E-9C57-D08CABB6AFDD}" type="presParOf" srcId="{CC0A473D-5A56-485F-97C3-175539BC80AC}" destId="{A3C8781A-E67B-4B3B-BD2B-7962B17A054E}" srcOrd="3" destOrd="0" presId="urn:microsoft.com/office/officeart/2008/layout/VerticalCurvedList"/>
    <dgm:cxn modelId="{32680EED-6B63-47FF-BD44-2596B4ADE28F}" type="presParOf" srcId="{9FE6334D-1084-4D21-8DCA-1C5E16FE9A2B}" destId="{648C6D0E-A613-4B42-B21A-62C59899C8E7}" srcOrd="1" destOrd="0" presId="urn:microsoft.com/office/officeart/2008/layout/VerticalCurvedList"/>
    <dgm:cxn modelId="{48CCB23A-4142-4870-B067-AF77CDDA13EC}" type="presParOf" srcId="{9FE6334D-1084-4D21-8DCA-1C5E16FE9A2B}" destId="{9902056A-C9A3-4C8D-8313-D3C16916E160}" srcOrd="2" destOrd="0" presId="urn:microsoft.com/office/officeart/2008/layout/VerticalCurvedList"/>
    <dgm:cxn modelId="{7CB2EEA4-A50C-4687-BE03-072E24BFDD91}" type="presParOf" srcId="{9902056A-C9A3-4C8D-8313-D3C16916E160}" destId="{F3231B86-7576-455D-9717-48319AF2FAD7}" srcOrd="0" destOrd="0" presId="urn:microsoft.com/office/officeart/2008/layout/VerticalCurvedList"/>
    <dgm:cxn modelId="{9607F5AD-0D5E-45AA-9585-801970797A6D}" type="presParOf" srcId="{9FE6334D-1084-4D21-8DCA-1C5E16FE9A2B}" destId="{5B59E732-60DE-484E-B34F-B510082A856A}" srcOrd="3" destOrd="0" presId="urn:microsoft.com/office/officeart/2008/layout/VerticalCurvedList"/>
    <dgm:cxn modelId="{7A094C46-4F87-4229-BF98-F12BB2D0A916}" type="presParOf" srcId="{9FE6334D-1084-4D21-8DCA-1C5E16FE9A2B}" destId="{E7B92FF9-FC6C-412E-A2B4-50689A73F161}" srcOrd="4" destOrd="0" presId="urn:microsoft.com/office/officeart/2008/layout/VerticalCurvedList"/>
    <dgm:cxn modelId="{9977C3EE-D57A-4EE9-B09C-A4CB9EEE4326}" type="presParOf" srcId="{E7B92FF9-FC6C-412E-A2B4-50689A73F161}" destId="{5B71DC07-E967-443A-B411-33A50C8E54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80659F-373E-4C44-A1C7-91BC9C9F62B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284EFA-D484-404C-9B6C-8567987AAED8}">
      <dgm:prSet phldrT="[Text]" custT="1"/>
      <dgm:spPr/>
      <dgm:t>
        <a:bodyPr/>
        <a:lstStyle/>
        <a:p>
          <a:r>
            <a:rPr lang="en-US" sz="2100" dirty="0" smtClean="0">
              <a:latin typeface="+mj-lt"/>
            </a:rPr>
            <a:t>Literature Survey</a:t>
          </a:r>
          <a:endParaRPr lang="en-US" sz="2100" dirty="0">
            <a:latin typeface="+mj-lt"/>
          </a:endParaRPr>
        </a:p>
      </dgm:t>
    </dgm:pt>
    <dgm:pt modelId="{26D557DC-B5F1-4EB0-8523-6B35E1004A19}" type="parTrans" cxnId="{772CDEED-DECC-4D2D-AB5F-80B9BA1B4FED}">
      <dgm:prSet/>
      <dgm:spPr/>
      <dgm:t>
        <a:bodyPr/>
        <a:lstStyle/>
        <a:p>
          <a:endParaRPr lang="en-US" sz="2100">
            <a:latin typeface="+mj-lt"/>
          </a:endParaRPr>
        </a:p>
      </dgm:t>
    </dgm:pt>
    <dgm:pt modelId="{2C3F8B41-ABBC-489F-84A5-ABC908BD4BFF}" type="sibTrans" cxnId="{772CDEED-DECC-4D2D-AB5F-80B9BA1B4FED}">
      <dgm:prSet/>
      <dgm:spPr/>
      <dgm:t>
        <a:bodyPr/>
        <a:lstStyle/>
        <a:p>
          <a:endParaRPr lang="en-US" sz="2100">
            <a:latin typeface="+mj-lt"/>
          </a:endParaRPr>
        </a:p>
      </dgm:t>
    </dgm:pt>
    <dgm:pt modelId="{23C3955A-7F3E-4B3F-93A7-1EFEF24FFCDF}">
      <dgm:prSet phldrT="[Text]" custT="1"/>
      <dgm:spPr/>
      <dgm:t>
        <a:bodyPr/>
        <a:lstStyle/>
        <a:p>
          <a:r>
            <a:rPr lang="en-US" sz="2100" dirty="0" smtClean="0">
              <a:latin typeface="+mj-lt"/>
            </a:rPr>
            <a:t>Hardware Procurement</a:t>
          </a:r>
          <a:endParaRPr lang="en-US" sz="2100" dirty="0">
            <a:latin typeface="+mj-lt"/>
          </a:endParaRPr>
        </a:p>
      </dgm:t>
    </dgm:pt>
    <dgm:pt modelId="{4CBEDE80-1EDB-4C71-829C-0C698D7EF593}" type="parTrans" cxnId="{AD15F426-0786-4B0A-B0BC-8113676126C7}">
      <dgm:prSet/>
      <dgm:spPr/>
      <dgm:t>
        <a:bodyPr/>
        <a:lstStyle/>
        <a:p>
          <a:endParaRPr lang="en-US" sz="2100">
            <a:latin typeface="+mj-lt"/>
          </a:endParaRPr>
        </a:p>
      </dgm:t>
    </dgm:pt>
    <dgm:pt modelId="{BEA58FA3-0A6B-41C5-9E77-CBFB516BCB16}" type="sibTrans" cxnId="{AD15F426-0786-4B0A-B0BC-8113676126C7}">
      <dgm:prSet/>
      <dgm:spPr/>
      <dgm:t>
        <a:bodyPr/>
        <a:lstStyle/>
        <a:p>
          <a:endParaRPr lang="en-US" sz="2100">
            <a:latin typeface="+mj-lt"/>
          </a:endParaRPr>
        </a:p>
      </dgm:t>
    </dgm:pt>
    <dgm:pt modelId="{028C405D-488D-4331-B084-17D77749CC05}">
      <dgm:prSet phldrT="[Text]" custT="1"/>
      <dgm:spPr/>
      <dgm:t>
        <a:bodyPr/>
        <a:lstStyle/>
        <a:p>
          <a:r>
            <a:rPr lang="en-US" sz="2100" dirty="0" smtClean="0">
              <a:latin typeface="+mj-lt"/>
            </a:rPr>
            <a:t>Preliminary Testing</a:t>
          </a:r>
          <a:endParaRPr lang="en-US" sz="2100" dirty="0">
            <a:latin typeface="+mj-lt"/>
          </a:endParaRPr>
        </a:p>
      </dgm:t>
    </dgm:pt>
    <dgm:pt modelId="{DC246C3B-6284-4F3A-ACA4-AA0767F308F4}" type="parTrans" cxnId="{8112B495-4DCD-40FA-AD77-2E6953A547ED}">
      <dgm:prSet/>
      <dgm:spPr/>
      <dgm:t>
        <a:bodyPr/>
        <a:lstStyle/>
        <a:p>
          <a:endParaRPr lang="en-US" sz="2100">
            <a:latin typeface="+mj-lt"/>
          </a:endParaRPr>
        </a:p>
      </dgm:t>
    </dgm:pt>
    <dgm:pt modelId="{87CF8F11-CD90-4E84-8A70-88B80A3A0057}" type="sibTrans" cxnId="{8112B495-4DCD-40FA-AD77-2E6953A547ED}">
      <dgm:prSet/>
      <dgm:spPr/>
      <dgm:t>
        <a:bodyPr/>
        <a:lstStyle/>
        <a:p>
          <a:endParaRPr lang="en-US" sz="2100">
            <a:latin typeface="+mj-lt"/>
          </a:endParaRPr>
        </a:p>
      </dgm:t>
    </dgm:pt>
    <dgm:pt modelId="{11E97124-9AAD-434B-8E67-7345A3455DD5}">
      <dgm:prSet phldrT="[Text]" custT="1"/>
      <dgm:spPr/>
      <dgm:t>
        <a:bodyPr/>
        <a:lstStyle/>
        <a:p>
          <a:r>
            <a:rPr lang="en-US" sz="2100" dirty="0" smtClean="0">
              <a:latin typeface="+mj-lt"/>
            </a:rPr>
            <a:t>Create ROS Collaboration Node</a:t>
          </a:r>
          <a:endParaRPr lang="en-US" sz="2100" dirty="0">
            <a:latin typeface="+mj-lt"/>
          </a:endParaRPr>
        </a:p>
      </dgm:t>
    </dgm:pt>
    <dgm:pt modelId="{52AF30A5-B9E4-4B25-AEA8-2ADA0A21F5C8}" type="parTrans" cxnId="{DF6AB91F-1A0C-4626-9CAB-A282D847999D}">
      <dgm:prSet/>
      <dgm:spPr/>
      <dgm:t>
        <a:bodyPr/>
        <a:lstStyle/>
        <a:p>
          <a:endParaRPr lang="en-US" sz="2100"/>
        </a:p>
      </dgm:t>
    </dgm:pt>
    <dgm:pt modelId="{119E3ECA-65B1-40F3-A5D4-B51BDC150DFB}" type="sibTrans" cxnId="{DF6AB91F-1A0C-4626-9CAB-A282D847999D}">
      <dgm:prSet/>
      <dgm:spPr/>
      <dgm:t>
        <a:bodyPr/>
        <a:lstStyle/>
        <a:p>
          <a:endParaRPr lang="en-US" sz="2100"/>
        </a:p>
      </dgm:t>
    </dgm:pt>
    <dgm:pt modelId="{949E4D49-769B-422D-AE3E-D1557B2C4FCE}" type="pres">
      <dgm:prSet presAssocID="{4B80659F-373E-4C44-A1C7-91BC9C9F62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FE6334D-1084-4D21-8DCA-1C5E16FE9A2B}" type="pres">
      <dgm:prSet presAssocID="{4B80659F-373E-4C44-A1C7-91BC9C9F62BE}" presName="Name1" presStyleCnt="0"/>
      <dgm:spPr/>
    </dgm:pt>
    <dgm:pt modelId="{CC0A473D-5A56-485F-97C3-175539BC80AC}" type="pres">
      <dgm:prSet presAssocID="{4B80659F-373E-4C44-A1C7-91BC9C9F62BE}" presName="cycle" presStyleCnt="0"/>
      <dgm:spPr/>
    </dgm:pt>
    <dgm:pt modelId="{6D594047-576C-4EDA-B394-5060DC630596}" type="pres">
      <dgm:prSet presAssocID="{4B80659F-373E-4C44-A1C7-91BC9C9F62BE}" presName="srcNode" presStyleLbl="node1" presStyleIdx="0" presStyleCnt="4"/>
      <dgm:spPr/>
    </dgm:pt>
    <dgm:pt modelId="{6B8D7593-7257-410F-9454-906823D62C2B}" type="pres">
      <dgm:prSet presAssocID="{4B80659F-373E-4C44-A1C7-91BC9C9F62BE}" presName="conn" presStyleLbl="parChTrans1D2" presStyleIdx="0" presStyleCnt="1"/>
      <dgm:spPr/>
      <dgm:t>
        <a:bodyPr/>
        <a:lstStyle/>
        <a:p>
          <a:endParaRPr lang="en-US"/>
        </a:p>
      </dgm:t>
    </dgm:pt>
    <dgm:pt modelId="{531D7647-4C40-464B-8C55-19F78782CDBE}" type="pres">
      <dgm:prSet presAssocID="{4B80659F-373E-4C44-A1C7-91BC9C9F62BE}" presName="extraNode" presStyleLbl="node1" presStyleIdx="0" presStyleCnt="4"/>
      <dgm:spPr/>
    </dgm:pt>
    <dgm:pt modelId="{A3C8781A-E67B-4B3B-BD2B-7962B17A054E}" type="pres">
      <dgm:prSet presAssocID="{4B80659F-373E-4C44-A1C7-91BC9C9F62BE}" presName="dstNode" presStyleLbl="node1" presStyleIdx="0" presStyleCnt="4"/>
      <dgm:spPr/>
    </dgm:pt>
    <dgm:pt modelId="{648C6D0E-A613-4B42-B21A-62C59899C8E7}" type="pres">
      <dgm:prSet presAssocID="{A1284EFA-D484-404C-9B6C-8567987AAED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2056A-C9A3-4C8D-8313-D3C16916E160}" type="pres">
      <dgm:prSet presAssocID="{A1284EFA-D484-404C-9B6C-8567987AAED8}" presName="accent_1" presStyleCnt="0"/>
      <dgm:spPr/>
    </dgm:pt>
    <dgm:pt modelId="{F3231B86-7576-455D-9717-48319AF2FAD7}" type="pres">
      <dgm:prSet presAssocID="{A1284EFA-D484-404C-9B6C-8567987AAED8}" presName="accentRepeatNode" presStyleLbl="solidFgAcc1" presStyleIdx="0" presStyleCnt="4"/>
      <dgm:spPr/>
    </dgm:pt>
    <dgm:pt modelId="{5B59E732-60DE-484E-B34F-B510082A856A}" type="pres">
      <dgm:prSet presAssocID="{23C3955A-7F3E-4B3F-93A7-1EFEF24FFCD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92FF9-FC6C-412E-A2B4-50689A73F161}" type="pres">
      <dgm:prSet presAssocID="{23C3955A-7F3E-4B3F-93A7-1EFEF24FFCDF}" presName="accent_2" presStyleCnt="0"/>
      <dgm:spPr/>
    </dgm:pt>
    <dgm:pt modelId="{5B71DC07-E967-443A-B411-33A50C8E54B7}" type="pres">
      <dgm:prSet presAssocID="{23C3955A-7F3E-4B3F-93A7-1EFEF24FFCDF}" presName="accentRepeatNode" presStyleLbl="solidFgAcc1" presStyleIdx="1" presStyleCnt="4"/>
      <dgm:spPr/>
    </dgm:pt>
    <dgm:pt modelId="{EFFA5E4A-53D5-479D-ABD6-162B7BE4048F}" type="pres">
      <dgm:prSet presAssocID="{028C405D-488D-4331-B084-17D77749CC0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BE381-5B55-41CD-B3C5-9F0CDF404871}" type="pres">
      <dgm:prSet presAssocID="{028C405D-488D-4331-B084-17D77749CC05}" presName="accent_3" presStyleCnt="0"/>
      <dgm:spPr/>
    </dgm:pt>
    <dgm:pt modelId="{CAA67FEB-BBDF-4525-9023-F8650752906B}" type="pres">
      <dgm:prSet presAssocID="{028C405D-488D-4331-B084-17D77749CC05}" presName="accentRepeatNode" presStyleLbl="solidFgAcc1" presStyleIdx="2" presStyleCnt="4"/>
      <dgm:spPr/>
    </dgm:pt>
    <dgm:pt modelId="{FD6883AB-824B-4DF5-8F7D-A53E0B997DBF}" type="pres">
      <dgm:prSet presAssocID="{11E97124-9AAD-434B-8E67-7345A3455DD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9F34E-8BB9-42B3-95C3-0D94EDE62022}" type="pres">
      <dgm:prSet presAssocID="{11E97124-9AAD-434B-8E67-7345A3455DD5}" presName="accent_4" presStyleCnt="0"/>
      <dgm:spPr/>
    </dgm:pt>
    <dgm:pt modelId="{779D41B1-39CE-4985-90A5-50ED9AD121FE}" type="pres">
      <dgm:prSet presAssocID="{11E97124-9AAD-434B-8E67-7345A3455DD5}" presName="accentRepeatNode" presStyleLbl="solidFgAcc1" presStyleIdx="3" presStyleCnt="4"/>
      <dgm:spPr/>
    </dgm:pt>
  </dgm:ptLst>
  <dgm:cxnLst>
    <dgm:cxn modelId="{772CDEED-DECC-4D2D-AB5F-80B9BA1B4FED}" srcId="{4B80659F-373E-4C44-A1C7-91BC9C9F62BE}" destId="{A1284EFA-D484-404C-9B6C-8567987AAED8}" srcOrd="0" destOrd="0" parTransId="{26D557DC-B5F1-4EB0-8523-6B35E1004A19}" sibTransId="{2C3F8B41-ABBC-489F-84A5-ABC908BD4BFF}"/>
    <dgm:cxn modelId="{6CD020C0-45A6-4FDE-BF73-9BB98E3015BC}" type="presOf" srcId="{11E97124-9AAD-434B-8E67-7345A3455DD5}" destId="{FD6883AB-824B-4DF5-8F7D-A53E0B997DBF}" srcOrd="0" destOrd="0" presId="urn:microsoft.com/office/officeart/2008/layout/VerticalCurvedList"/>
    <dgm:cxn modelId="{AD15F426-0786-4B0A-B0BC-8113676126C7}" srcId="{4B80659F-373E-4C44-A1C7-91BC9C9F62BE}" destId="{23C3955A-7F3E-4B3F-93A7-1EFEF24FFCDF}" srcOrd="1" destOrd="0" parTransId="{4CBEDE80-1EDB-4C71-829C-0C698D7EF593}" sibTransId="{BEA58FA3-0A6B-41C5-9E77-CBFB516BCB16}"/>
    <dgm:cxn modelId="{DEFC75C9-5B68-4884-A358-07D980392070}" type="presOf" srcId="{4B80659F-373E-4C44-A1C7-91BC9C9F62BE}" destId="{949E4D49-769B-422D-AE3E-D1557B2C4FCE}" srcOrd="0" destOrd="0" presId="urn:microsoft.com/office/officeart/2008/layout/VerticalCurvedList"/>
    <dgm:cxn modelId="{1260A00C-8A5F-452D-98D0-5063C9DBF2BD}" type="presOf" srcId="{028C405D-488D-4331-B084-17D77749CC05}" destId="{EFFA5E4A-53D5-479D-ABD6-162B7BE4048F}" srcOrd="0" destOrd="0" presId="urn:microsoft.com/office/officeart/2008/layout/VerticalCurvedList"/>
    <dgm:cxn modelId="{ED5B883B-C3DE-423F-8010-61EFEABB486C}" type="presOf" srcId="{23C3955A-7F3E-4B3F-93A7-1EFEF24FFCDF}" destId="{5B59E732-60DE-484E-B34F-B510082A856A}" srcOrd="0" destOrd="0" presId="urn:microsoft.com/office/officeart/2008/layout/VerticalCurvedList"/>
    <dgm:cxn modelId="{DF6AB91F-1A0C-4626-9CAB-A282D847999D}" srcId="{4B80659F-373E-4C44-A1C7-91BC9C9F62BE}" destId="{11E97124-9AAD-434B-8E67-7345A3455DD5}" srcOrd="3" destOrd="0" parTransId="{52AF30A5-B9E4-4B25-AEA8-2ADA0A21F5C8}" sibTransId="{119E3ECA-65B1-40F3-A5D4-B51BDC150DFB}"/>
    <dgm:cxn modelId="{5DC57453-89DB-4A44-931E-7F7DA563A88F}" type="presOf" srcId="{2C3F8B41-ABBC-489F-84A5-ABC908BD4BFF}" destId="{6B8D7593-7257-410F-9454-906823D62C2B}" srcOrd="0" destOrd="0" presId="urn:microsoft.com/office/officeart/2008/layout/VerticalCurvedList"/>
    <dgm:cxn modelId="{E700A4E0-19CD-4DD0-9B4E-8FF617CCC576}" type="presOf" srcId="{A1284EFA-D484-404C-9B6C-8567987AAED8}" destId="{648C6D0E-A613-4B42-B21A-62C59899C8E7}" srcOrd="0" destOrd="0" presId="urn:microsoft.com/office/officeart/2008/layout/VerticalCurvedList"/>
    <dgm:cxn modelId="{8112B495-4DCD-40FA-AD77-2E6953A547ED}" srcId="{4B80659F-373E-4C44-A1C7-91BC9C9F62BE}" destId="{028C405D-488D-4331-B084-17D77749CC05}" srcOrd="2" destOrd="0" parTransId="{DC246C3B-6284-4F3A-ACA4-AA0767F308F4}" sibTransId="{87CF8F11-CD90-4E84-8A70-88B80A3A0057}"/>
    <dgm:cxn modelId="{0871849B-28F4-4157-A2AB-A1189134DC12}" type="presParOf" srcId="{949E4D49-769B-422D-AE3E-D1557B2C4FCE}" destId="{9FE6334D-1084-4D21-8DCA-1C5E16FE9A2B}" srcOrd="0" destOrd="0" presId="urn:microsoft.com/office/officeart/2008/layout/VerticalCurvedList"/>
    <dgm:cxn modelId="{4FD770E7-DD3B-4E85-BB3D-31719E4B303A}" type="presParOf" srcId="{9FE6334D-1084-4D21-8DCA-1C5E16FE9A2B}" destId="{CC0A473D-5A56-485F-97C3-175539BC80AC}" srcOrd="0" destOrd="0" presId="urn:microsoft.com/office/officeart/2008/layout/VerticalCurvedList"/>
    <dgm:cxn modelId="{2EB289E8-262F-4975-A8C8-3374A7EA2060}" type="presParOf" srcId="{CC0A473D-5A56-485F-97C3-175539BC80AC}" destId="{6D594047-576C-4EDA-B394-5060DC630596}" srcOrd="0" destOrd="0" presId="urn:microsoft.com/office/officeart/2008/layout/VerticalCurvedList"/>
    <dgm:cxn modelId="{37287B2B-35D8-4E8E-90B2-9611D0F99D91}" type="presParOf" srcId="{CC0A473D-5A56-485F-97C3-175539BC80AC}" destId="{6B8D7593-7257-410F-9454-906823D62C2B}" srcOrd="1" destOrd="0" presId="urn:microsoft.com/office/officeart/2008/layout/VerticalCurvedList"/>
    <dgm:cxn modelId="{F59EDB99-DBC3-4EC8-9DD0-F0693DFD2AA1}" type="presParOf" srcId="{CC0A473D-5A56-485F-97C3-175539BC80AC}" destId="{531D7647-4C40-464B-8C55-19F78782CDBE}" srcOrd="2" destOrd="0" presId="urn:microsoft.com/office/officeart/2008/layout/VerticalCurvedList"/>
    <dgm:cxn modelId="{9B7B2D53-877F-48A1-8C2C-588734C36A86}" type="presParOf" srcId="{CC0A473D-5A56-485F-97C3-175539BC80AC}" destId="{A3C8781A-E67B-4B3B-BD2B-7962B17A054E}" srcOrd="3" destOrd="0" presId="urn:microsoft.com/office/officeart/2008/layout/VerticalCurvedList"/>
    <dgm:cxn modelId="{43D14F69-B5E5-4A37-86D8-CB92C82685EA}" type="presParOf" srcId="{9FE6334D-1084-4D21-8DCA-1C5E16FE9A2B}" destId="{648C6D0E-A613-4B42-B21A-62C59899C8E7}" srcOrd="1" destOrd="0" presId="urn:microsoft.com/office/officeart/2008/layout/VerticalCurvedList"/>
    <dgm:cxn modelId="{7FC7FDE8-F918-41E5-88E7-B56E2A3CC661}" type="presParOf" srcId="{9FE6334D-1084-4D21-8DCA-1C5E16FE9A2B}" destId="{9902056A-C9A3-4C8D-8313-D3C16916E160}" srcOrd="2" destOrd="0" presId="urn:microsoft.com/office/officeart/2008/layout/VerticalCurvedList"/>
    <dgm:cxn modelId="{E3ACDFF2-B020-4FAC-9024-C748CF6E29A4}" type="presParOf" srcId="{9902056A-C9A3-4C8D-8313-D3C16916E160}" destId="{F3231B86-7576-455D-9717-48319AF2FAD7}" srcOrd="0" destOrd="0" presId="urn:microsoft.com/office/officeart/2008/layout/VerticalCurvedList"/>
    <dgm:cxn modelId="{15CFC087-2295-4547-94FF-A74BD9102706}" type="presParOf" srcId="{9FE6334D-1084-4D21-8DCA-1C5E16FE9A2B}" destId="{5B59E732-60DE-484E-B34F-B510082A856A}" srcOrd="3" destOrd="0" presId="urn:microsoft.com/office/officeart/2008/layout/VerticalCurvedList"/>
    <dgm:cxn modelId="{F9DD7E3B-623C-4584-92E8-AA80CD7E99C7}" type="presParOf" srcId="{9FE6334D-1084-4D21-8DCA-1C5E16FE9A2B}" destId="{E7B92FF9-FC6C-412E-A2B4-50689A73F161}" srcOrd="4" destOrd="0" presId="urn:microsoft.com/office/officeart/2008/layout/VerticalCurvedList"/>
    <dgm:cxn modelId="{A478374B-A603-490B-980E-14553EAB3D6D}" type="presParOf" srcId="{E7B92FF9-FC6C-412E-A2B4-50689A73F161}" destId="{5B71DC07-E967-443A-B411-33A50C8E54B7}" srcOrd="0" destOrd="0" presId="urn:microsoft.com/office/officeart/2008/layout/VerticalCurvedList"/>
    <dgm:cxn modelId="{5050354E-9E5E-4990-87E3-9CD6FE76172A}" type="presParOf" srcId="{9FE6334D-1084-4D21-8DCA-1C5E16FE9A2B}" destId="{EFFA5E4A-53D5-479D-ABD6-162B7BE4048F}" srcOrd="5" destOrd="0" presId="urn:microsoft.com/office/officeart/2008/layout/VerticalCurvedList"/>
    <dgm:cxn modelId="{45DA5B42-95F4-4D85-B1D8-6363C0272448}" type="presParOf" srcId="{9FE6334D-1084-4D21-8DCA-1C5E16FE9A2B}" destId="{A3BBE381-5B55-41CD-B3C5-9F0CDF404871}" srcOrd="6" destOrd="0" presId="urn:microsoft.com/office/officeart/2008/layout/VerticalCurvedList"/>
    <dgm:cxn modelId="{2D64DA0B-FF07-4D72-B2B0-BD90496FD913}" type="presParOf" srcId="{A3BBE381-5B55-41CD-B3C5-9F0CDF404871}" destId="{CAA67FEB-BBDF-4525-9023-F8650752906B}" srcOrd="0" destOrd="0" presId="urn:microsoft.com/office/officeart/2008/layout/VerticalCurvedList"/>
    <dgm:cxn modelId="{C4FC1E60-156C-46F9-A6B9-8997D6DCAA94}" type="presParOf" srcId="{9FE6334D-1084-4D21-8DCA-1C5E16FE9A2B}" destId="{FD6883AB-824B-4DF5-8F7D-A53E0B997DBF}" srcOrd="7" destOrd="0" presId="urn:microsoft.com/office/officeart/2008/layout/VerticalCurvedList"/>
    <dgm:cxn modelId="{B202DEE4-2F3F-4C52-AC2D-F322BC21478A}" type="presParOf" srcId="{9FE6334D-1084-4D21-8DCA-1C5E16FE9A2B}" destId="{24F9F34E-8BB9-42B3-95C3-0D94EDE62022}" srcOrd="8" destOrd="0" presId="urn:microsoft.com/office/officeart/2008/layout/VerticalCurvedList"/>
    <dgm:cxn modelId="{3BB42C44-3B45-43B6-9E4F-1631D99C713B}" type="presParOf" srcId="{24F9F34E-8BB9-42B3-95C3-0D94EDE62022}" destId="{779D41B1-39CE-4985-90A5-50ED9AD121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80659F-373E-4C44-A1C7-91BC9C9F62B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284EFA-D484-404C-9B6C-8567987AAED8}">
      <dgm:prSet phldrT="[Text]" custT="1"/>
      <dgm:spPr/>
      <dgm:t>
        <a:bodyPr/>
        <a:lstStyle/>
        <a:p>
          <a:r>
            <a:rPr lang="en-US" sz="2100" dirty="0" smtClean="0">
              <a:latin typeface="+mj-lt"/>
            </a:rPr>
            <a:t>Literature Survey</a:t>
          </a:r>
          <a:endParaRPr lang="en-US" sz="2100" dirty="0">
            <a:latin typeface="+mj-lt"/>
          </a:endParaRPr>
        </a:p>
      </dgm:t>
    </dgm:pt>
    <dgm:pt modelId="{26D557DC-B5F1-4EB0-8523-6B35E1004A19}" type="parTrans" cxnId="{772CDEED-DECC-4D2D-AB5F-80B9BA1B4FED}">
      <dgm:prSet/>
      <dgm:spPr/>
      <dgm:t>
        <a:bodyPr/>
        <a:lstStyle/>
        <a:p>
          <a:endParaRPr lang="en-US" sz="2100">
            <a:latin typeface="+mj-lt"/>
          </a:endParaRPr>
        </a:p>
      </dgm:t>
    </dgm:pt>
    <dgm:pt modelId="{2C3F8B41-ABBC-489F-84A5-ABC908BD4BFF}" type="sibTrans" cxnId="{772CDEED-DECC-4D2D-AB5F-80B9BA1B4FED}">
      <dgm:prSet/>
      <dgm:spPr/>
      <dgm:t>
        <a:bodyPr/>
        <a:lstStyle/>
        <a:p>
          <a:endParaRPr lang="en-US" sz="2100">
            <a:latin typeface="+mj-lt"/>
          </a:endParaRPr>
        </a:p>
      </dgm:t>
    </dgm:pt>
    <dgm:pt modelId="{23C3955A-7F3E-4B3F-93A7-1EFEF24FFCDF}">
      <dgm:prSet phldrT="[Text]" custT="1"/>
      <dgm:spPr/>
      <dgm:t>
        <a:bodyPr/>
        <a:lstStyle/>
        <a:p>
          <a:r>
            <a:rPr lang="en-US" sz="2100" dirty="0" smtClean="0">
              <a:latin typeface="+mj-lt"/>
            </a:rPr>
            <a:t>Assembled Mobile Platform</a:t>
          </a:r>
          <a:endParaRPr lang="en-US" sz="2100" dirty="0">
            <a:latin typeface="+mj-lt"/>
          </a:endParaRPr>
        </a:p>
      </dgm:t>
    </dgm:pt>
    <dgm:pt modelId="{4CBEDE80-1EDB-4C71-829C-0C698D7EF593}" type="parTrans" cxnId="{AD15F426-0786-4B0A-B0BC-8113676126C7}">
      <dgm:prSet/>
      <dgm:spPr/>
      <dgm:t>
        <a:bodyPr/>
        <a:lstStyle/>
        <a:p>
          <a:endParaRPr lang="en-US" sz="2100">
            <a:latin typeface="+mj-lt"/>
          </a:endParaRPr>
        </a:p>
      </dgm:t>
    </dgm:pt>
    <dgm:pt modelId="{BEA58FA3-0A6B-41C5-9E77-CBFB516BCB16}" type="sibTrans" cxnId="{AD15F426-0786-4B0A-B0BC-8113676126C7}">
      <dgm:prSet/>
      <dgm:spPr/>
      <dgm:t>
        <a:bodyPr/>
        <a:lstStyle/>
        <a:p>
          <a:endParaRPr lang="en-US" sz="2100">
            <a:latin typeface="+mj-lt"/>
          </a:endParaRPr>
        </a:p>
      </dgm:t>
    </dgm:pt>
    <dgm:pt modelId="{949E4D49-769B-422D-AE3E-D1557B2C4FCE}" type="pres">
      <dgm:prSet presAssocID="{4B80659F-373E-4C44-A1C7-91BC9C9F62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FE6334D-1084-4D21-8DCA-1C5E16FE9A2B}" type="pres">
      <dgm:prSet presAssocID="{4B80659F-373E-4C44-A1C7-91BC9C9F62BE}" presName="Name1" presStyleCnt="0"/>
      <dgm:spPr/>
    </dgm:pt>
    <dgm:pt modelId="{CC0A473D-5A56-485F-97C3-175539BC80AC}" type="pres">
      <dgm:prSet presAssocID="{4B80659F-373E-4C44-A1C7-91BC9C9F62BE}" presName="cycle" presStyleCnt="0"/>
      <dgm:spPr/>
    </dgm:pt>
    <dgm:pt modelId="{6D594047-576C-4EDA-B394-5060DC630596}" type="pres">
      <dgm:prSet presAssocID="{4B80659F-373E-4C44-A1C7-91BC9C9F62BE}" presName="srcNode" presStyleLbl="node1" presStyleIdx="0" presStyleCnt="2"/>
      <dgm:spPr/>
    </dgm:pt>
    <dgm:pt modelId="{6B8D7593-7257-410F-9454-906823D62C2B}" type="pres">
      <dgm:prSet presAssocID="{4B80659F-373E-4C44-A1C7-91BC9C9F62BE}" presName="conn" presStyleLbl="parChTrans1D2" presStyleIdx="0" presStyleCnt="1"/>
      <dgm:spPr/>
      <dgm:t>
        <a:bodyPr/>
        <a:lstStyle/>
        <a:p>
          <a:endParaRPr lang="en-US"/>
        </a:p>
      </dgm:t>
    </dgm:pt>
    <dgm:pt modelId="{531D7647-4C40-464B-8C55-19F78782CDBE}" type="pres">
      <dgm:prSet presAssocID="{4B80659F-373E-4C44-A1C7-91BC9C9F62BE}" presName="extraNode" presStyleLbl="node1" presStyleIdx="0" presStyleCnt="2"/>
      <dgm:spPr/>
    </dgm:pt>
    <dgm:pt modelId="{A3C8781A-E67B-4B3B-BD2B-7962B17A054E}" type="pres">
      <dgm:prSet presAssocID="{4B80659F-373E-4C44-A1C7-91BC9C9F62BE}" presName="dstNode" presStyleLbl="node1" presStyleIdx="0" presStyleCnt="2"/>
      <dgm:spPr/>
    </dgm:pt>
    <dgm:pt modelId="{648C6D0E-A613-4B42-B21A-62C59899C8E7}" type="pres">
      <dgm:prSet presAssocID="{A1284EFA-D484-404C-9B6C-8567987AAED8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2056A-C9A3-4C8D-8313-D3C16916E160}" type="pres">
      <dgm:prSet presAssocID="{A1284EFA-D484-404C-9B6C-8567987AAED8}" presName="accent_1" presStyleCnt="0"/>
      <dgm:spPr/>
    </dgm:pt>
    <dgm:pt modelId="{F3231B86-7576-455D-9717-48319AF2FAD7}" type="pres">
      <dgm:prSet presAssocID="{A1284EFA-D484-404C-9B6C-8567987AAED8}" presName="accentRepeatNode" presStyleLbl="solidFgAcc1" presStyleIdx="0" presStyleCnt="2"/>
      <dgm:spPr/>
    </dgm:pt>
    <dgm:pt modelId="{5B59E732-60DE-484E-B34F-B510082A856A}" type="pres">
      <dgm:prSet presAssocID="{23C3955A-7F3E-4B3F-93A7-1EFEF24FFCDF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92FF9-FC6C-412E-A2B4-50689A73F161}" type="pres">
      <dgm:prSet presAssocID="{23C3955A-7F3E-4B3F-93A7-1EFEF24FFCDF}" presName="accent_2" presStyleCnt="0"/>
      <dgm:spPr/>
    </dgm:pt>
    <dgm:pt modelId="{5B71DC07-E967-443A-B411-33A50C8E54B7}" type="pres">
      <dgm:prSet presAssocID="{23C3955A-7F3E-4B3F-93A7-1EFEF24FFCDF}" presName="accentRepeatNode" presStyleLbl="solidFgAcc1" presStyleIdx="1" presStyleCnt="2"/>
      <dgm:spPr/>
    </dgm:pt>
  </dgm:ptLst>
  <dgm:cxnLst>
    <dgm:cxn modelId="{772CDEED-DECC-4D2D-AB5F-80B9BA1B4FED}" srcId="{4B80659F-373E-4C44-A1C7-91BC9C9F62BE}" destId="{A1284EFA-D484-404C-9B6C-8567987AAED8}" srcOrd="0" destOrd="0" parTransId="{26D557DC-B5F1-4EB0-8523-6B35E1004A19}" sibTransId="{2C3F8B41-ABBC-489F-84A5-ABC908BD4BFF}"/>
    <dgm:cxn modelId="{2287F2B4-70FB-42FA-9C9D-7E72880A7235}" type="presOf" srcId="{2C3F8B41-ABBC-489F-84A5-ABC908BD4BFF}" destId="{6B8D7593-7257-410F-9454-906823D62C2B}" srcOrd="0" destOrd="0" presId="urn:microsoft.com/office/officeart/2008/layout/VerticalCurvedList"/>
    <dgm:cxn modelId="{AD15F426-0786-4B0A-B0BC-8113676126C7}" srcId="{4B80659F-373E-4C44-A1C7-91BC9C9F62BE}" destId="{23C3955A-7F3E-4B3F-93A7-1EFEF24FFCDF}" srcOrd="1" destOrd="0" parTransId="{4CBEDE80-1EDB-4C71-829C-0C698D7EF593}" sibTransId="{BEA58FA3-0A6B-41C5-9E77-CBFB516BCB16}"/>
    <dgm:cxn modelId="{031A6B45-87D3-4832-880D-B26CD519C1C0}" type="presOf" srcId="{4B80659F-373E-4C44-A1C7-91BC9C9F62BE}" destId="{949E4D49-769B-422D-AE3E-D1557B2C4FCE}" srcOrd="0" destOrd="0" presId="urn:microsoft.com/office/officeart/2008/layout/VerticalCurvedList"/>
    <dgm:cxn modelId="{7C813C79-0551-47B1-B86F-FCD594AABA20}" type="presOf" srcId="{A1284EFA-D484-404C-9B6C-8567987AAED8}" destId="{648C6D0E-A613-4B42-B21A-62C59899C8E7}" srcOrd="0" destOrd="0" presId="urn:microsoft.com/office/officeart/2008/layout/VerticalCurvedList"/>
    <dgm:cxn modelId="{20AC30DE-391C-4A19-8F5D-9AE82CC07AEB}" type="presOf" srcId="{23C3955A-7F3E-4B3F-93A7-1EFEF24FFCDF}" destId="{5B59E732-60DE-484E-B34F-B510082A856A}" srcOrd="0" destOrd="0" presId="urn:microsoft.com/office/officeart/2008/layout/VerticalCurvedList"/>
    <dgm:cxn modelId="{EC285A1F-B399-48A7-ABE8-AB4D6D797B61}" type="presParOf" srcId="{949E4D49-769B-422D-AE3E-D1557B2C4FCE}" destId="{9FE6334D-1084-4D21-8DCA-1C5E16FE9A2B}" srcOrd="0" destOrd="0" presId="urn:microsoft.com/office/officeart/2008/layout/VerticalCurvedList"/>
    <dgm:cxn modelId="{A54F5608-79B6-4D95-9526-1BCDD093A983}" type="presParOf" srcId="{9FE6334D-1084-4D21-8DCA-1C5E16FE9A2B}" destId="{CC0A473D-5A56-485F-97C3-175539BC80AC}" srcOrd="0" destOrd="0" presId="urn:microsoft.com/office/officeart/2008/layout/VerticalCurvedList"/>
    <dgm:cxn modelId="{B6C5937B-1935-4776-AE11-DE55A3ACE8A3}" type="presParOf" srcId="{CC0A473D-5A56-485F-97C3-175539BC80AC}" destId="{6D594047-576C-4EDA-B394-5060DC630596}" srcOrd="0" destOrd="0" presId="urn:microsoft.com/office/officeart/2008/layout/VerticalCurvedList"/>
    <dgm:cxn modelId="{7C1F8C70-90A6-4BCE-9F1B-37AF69804D50}" type="presParOf" srcId="{CC0A473D-5A56-485F-97C3-175539BC80AC}" destId="{6B8D7593-7257-410F-9454-906823D62C2B}" srcOrd="1" destOrd="0" presId="urn:microsoft.com/office/officeart/2008/layout/VerticalCurvedList"/>
    <dgm:cxn modelId="{038D6C8C-010A-4CC8-85CE-DB527FDF64A3}" type="presParOf" srcId="{CC0A473D-5A56-485F-97C3-175539BC80AC}" destId="{531D7647-4C40-464B-8C55-19F78782CDBE}" srcOrd="2" destOrd="0" presId="urn:microsoft.com/office/officeart/2008/layout/VerticalCurvedList"/>
    <dgm:cxn modelId="{5985E7FD-2251-47D6-A949-3C081EA9009E}" type="presParOf" srcId="{CC0A473D-5A56-485F-97C3-175539BC80AC}" destId="{A3C8781A-E67B-4B3B-BD2B-7962B17A054E}" srcOrd="3" destOrd="0" presId="urn:microsoft.com/office/officeart/2008/layout/VerticalCurvedList"/>
    <dgm:cxn modelId="{DB79BF40-3053-4A14-A09B-1E78E5CCC869}" type="presParOf" srcId="{9FE6334D-1084-4D21-8DCA-1C5E16FE9A2B}" destId="{648C6D0E-A613-4B42-B21A-62C59899C8E7}" srcOrd="1" destOrd="0" presId="urn:microsoft.com/office/officeart/2008/layout/VerticalCurvedList"/>
    <dgm:cxn modelId="{F6D4470E-9E3E-4224-AA22-BCB8F1212DBB}" type="presParOf" srcId="{9FE6334D-1084-4D21-8DCA-1C5E16FE9A2B}" destId="{9902056A-C9A3-4C8D-8313-D3C16916E160}" srcOrd="2" destOrd="0" presId="urn:microsoft.com/office/officeart/2008/layout/VerticalCurvedList"/>
    <dgm:cxn modelId="{475C66E7-8CFD-4DC1-B241-412D67A6E36D}" type="presParOf" srcId="{9902056A-C9A3-4C8D-8313-D3C16916E160}" destId="{F3231B86-7576-455D-9717-48319AF2FAD7}" srcOrd="0" destOrd="0" presId="urn:microsoft.com/office/officeart/2008/layout/VerticalCurvedList"/>
    <dgm:cxn modelId="{C3C0EDAA-FD3D-4E53-9984-9470515E764F}" type="presParOf" srcId="{9FE6334D-1084-4D21-8DCA-1C5E16FE9A2B}" destId="{5B59E732-60DE-484E-B34F-B510082A856A}" srcOrd="3" destOrd="0" presId="urn:microsoft.com/office/officeart/2008/layout/VerticalCurvedList"/>
    <dgm:cxn modelId="{77B62680-43A1-4C9D-A3E5-E45183632BC7}" type="presParOf" srcId="{9FE6334D-1084-4D21-8DCA-1C5E16FE9A2B}" destId="{E7B92FF9-FC6C-412E-A2B4-50689A73F161}" srcOrd="4" destOrd="0" presId="urn:microsoft.com/office/officeart/2008/layout/VerticalCurvedList"/>
    <dgm:cxn modelId="{EC7712D9-2FB7-4974-B544-08C457C2D399}" type="presParOf" srcId="{E7B92FF9-FC6C-412E-A2B4-50689A73F161}" destId="{5B71DC07-E967-443A-B411-33A50C8E54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80659F-373E-4C44-A1C7-91BC9C9F62B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284EFA-D484-404C-9B6C-8567987AAED8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Literature Survey</a:t>
          </a:r>
          <a:endParaRPr lang="en-US" dirty="0">
            <a:latin typeface="+mj-lt"/>
          </a:endParaRPr>
        </a:p>
      </dgm:t>
    </dgm:pt>
    <dgm:pt modelId="{26D557DC-B5F1-4EB0-8523-6B35E1004A19}" type="parTrans" cxnId="{772CDEED-DECC-4D2D-AB5F-80B9BA1B4FE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C3F8B41-ABBC-489F-84A5-ABC908BD4BFF}" type="sibTrans" cxnId="{772CDEED-DECC-4D2D-AB5F-80B9BA1B4FE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3C3955A-7F3E-4B3F-93A7-1EFEF24FFCDF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Kinect Libraries Installation</a:t>
          </a:r>
          <a:endParaRPr lang="en-US" dirty="0">
            <a:latin typeface="+mj-lt"/>
          </a:endParaRPr>
        </a:p>
      </dgm:t>
    </dgm:pt>
    <dgm:pt modelId="{4CBEDE80-1EDB-4C71-829C-0C698D7EF593}" type="parTrans" cxnId="{AD15F426-0786-4B0A-B0BC-8113676126C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EA58FA3-0A6B-41C5-9E77-CBFB516BCB16}" type="sibTrans" cxnId="{AD15F426-0786-4B0A-B0BC-8113676126C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28C405D-488D-4331-B084-17D77749CC05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Obstacle Definition</a:t>
          </a:r>
          <a:endParaRPr lang="en-US" dirty="0">
            <a:latin typeface="+mj-lt"/>
          </a:endParaRPr>
        </a:p>
      </dgm:t>
    </dgm:pt>
    <dgm:pt modelId="{DC246C3B-6284-4F3A-ACA4-AA0767F308F4}" type="parTrans" cxnId="{8112B495-4DCD-40FA-AD77-2E6953A547E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7CF8F11-CD90-4E84-8A70-88B80A3A0057}" type="sibTrans" cxnId="{8112B495-4DCD-40FA-AD77-2E6953A547E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FED3F27-6C3D-47B9-931F-4422778F26FF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IR Close Range Obstacle Detection</a:t>
          </a:r>
        </a:p>
      </dgm:t>
    </dgm:pt>
    <dgm:pt modelId="{814E5979-F507-4CFC-817F-C44E38806F50}" type="parTrans" cxnId="{94EE4650-AB30-4C0F-87FB-587F1D94D76B}">
      <dgm:prSet/>
      <dgm:spPr/>
      <dgm:t>
        <a:bodyPr/>
        <a:lstStyle/>
        <a:p>
          <a:endParaRPr lang="en-US"/>
        </a:p>
      </dgm:t>
    </dgm:pt>
    <dgm:pt modelId="{901E642E-FA98-4F9F-9F1E-D8CCFB54BECB}" type="sibTrans" cxnId="{94EE4650-AB30-4C0F-87FB-587F1D94D76B}">
      <dgm:prSet/>
      <dgm:spPr/>
      <dgm:t>
        <a:bodyPr/>
        <a:lstStyle/>
        <a:p>
          <a:endParaRPr lang="en-US"/>
        </a:p>
      </dgm:t>
    </dgm:pt>
    <dgm:pt modelId="{1EE31E5E-CEE7-477B-8129-AB9EFB5E00BB}">
      <dgm:prSet/>
      <dgm:spPr/>
      <dgm:t>
        <a:bodyPr/>
        <a:lstStyle/>
        <a:p>
          <a:r>
            <a:rPr lang="en-US" dirty="0" smtClean="0">
              <a:latin typeface="+mj-lt"/>
            </a:rPr>
            <a:t>Kinect Obstacle Detection</a:t>
          </a:r>
          <a:endParaRPr lang="en-US" dirty="0">
            <a:latin typeface="+mj-lt"/>
          </a:endParaRPr>
        </a:p>
      </dgm:t>
    </dgm:pt>
    <dgm:pt modelId="{0C305476-AEDD-4620-AE52-ED4BF31A18D9}" type="parTrans" cxnId="{1D9FEB1A-BAF7-4EE3-BE37-6758FFE40D7A}">
      <dgm:prSet/>
      <dgm:spPr/>
      <dgm:t>
        <a:bodyPr/>
        <a:lstStyle/>
        <a:p>
          <a:endParaRPr lang="en-US"/>
        </a:p>
      </dgm:t>
    </dgm:pt>
    <dgm:pt modelId="{5FDE5AAD-BF20-473A-8B56-5DF4A1D70289}" type="sibTrans" cxnId="{1D9FEB1A-BAF7-4EE3-BE37-6758FFE40D7A}">
      <dgm:prSet/>
      <dgm:spPr/>
      <dgm:t>
        <a:bodyPr/>
        <a:lstStyle/>
        <a:p>
          <a:endParaRPr lang="en-US"/>
        </a:p>
      </dgm:t>
    </dgm:pt>
    <dgm:pt modelId="{949E4D49-769B-422D-AE3E-D1557B2C4FCE}" type="pres">
      <dgm:prSet presAssocID="{4B80659F-373E-4C44-A1C7-91BC9C9F62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FE6334D-1084-4D21-8DCA-1C5E16FE9A2B}" type="pres">
      <dgm:prSet presAssocID="{4B80659F-373E-4C44-A1C7-91BC9C9F62BE}" presName="Name1" presStyleCnt="0"/>
      <dgm:spPr/>
    </dgm:pt>
    <dgm:pt modelId="{CC0A473D-5A56-485F-97C3-175539BC80AC}" type="pres">
      <dgm:prSet presAssocID="{4B80659F-373E-4C44-A1C7-91BC9C9F62BE}" presName="cycle" presStyleCnt="0"/>
      <dgm:spPr/>
    </dgm:pt>
    <dgm:pt modelId="{6D594047-576C-4EDA-B394-5060DC630596}" type="pres">
      <dgm:prSet presAssocID="{4B80659F-373E-4C44-A1C7-91BC9C9F62BE}" presName="srcNode" presStyleLbl="node1" presStyleIdx="0" presStyleCnt="5"/>
      <dgm:spPr/>
    </dgm:pt>
    <dgm:pt modelId="{6B8D7593-7257-410F-9454-906823D62C2B}" type="pres">
      <dgm:prSet presAssocID="{4B80659F-373E-4C44-A1C7-91BC9C9F62BE}" presName="conn" presStyleLbl="parChTrans1D2" presStyleIdx="0" presStyleCnt="1"/>
      <dgm:spPr/>
      <dgm:t>
        <a:bodyPr/>
        <a:lstStyle/>
        <a:p>
          <a:endParaRPr lang="en-US"/>
        </a:p>
      </dgm:t>
    </dgm:pt>
    <dgm:pt modelId="{531D7647-4C40-464B-8C55-19F78782CDBE}" type="pres">
      <dgm:prSet presAssocID="{4B80659F-373E-4C44-A1C7-91BC9C9F62BE}" presName="extraNode" presStyleLbl="node1" presStyleIdx="0" presStyleCnt="5"/>
      <dgm:spPr/>
    </dgm:pt>
    <dgm:pt modelId="{A3C8781A-E67B-4B3B-BD2B-7962B17A054E}" type="pres">
      <dgm:prSet presAssocID="{4B80659F-373E-4C44-A1C7-91BC9C9F62BE}" presName="dstNode" presStyleLbl="node1" presStyleIdx="0" presStyleCnt="5"/>
      <dgm:spPr/>
    </dgm:pt>
    <dgm:pt modelId="{648C6D0E-A613-4B42-B21A-62C59899C8E7}" type="pres">
      <dgm:prSet presAssocID="{A1284EFA-D484-404C-9B6C-8567987AAED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2056A-C9A3-4C8D-8313-D3C16916E160}" type="pres">
      <dgm:prSet presAssocID="{A1284EFA-D484-404C-9B6C-8567987AAED8}" presName="accent_1" presStyleCnt="0"/>
      <dgm:spPr/>
    </dgm:pt>
    <dgm:pt modelId="{F3231B86-7576-455D-9717-48319AF2FAD7}" type="pres">
      <dgm:prSet presAssocID="{A1284EFA-D484-404C-9B6C-8567987AAED8}" presName="accentRepeatNode" presStyleLbl="solidFgAcc1" presStyleIdx="0" presStyleCnt="5"/>
      <dgm:spPr/>
    </dgm:pt>
    <dgm:pt modelId="{5B59E732-60DE-484E-B34F-B510082A856A}" type="pres">
      <dgm:prSet presAssocID="{23C3955A-7F3E-4B3F-93A7-1EFEF24FFCD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92FF9-FC6C-412E-A2B4-50689A73F161}" type="pres">
      <dgm:prSet presAssocID="{23C3955A-7F3E-4B3F-93A7-1EFEF24FFCDF}" presName="accent_2" presStyleCnt="0"/>
      <dgm:spPr/>
    </dgm:pt>
    <dgm:pt modelId="{5B71DC07-E967-443A-B411-33A50C8E54B7}" type="pres">
      <dgm:prSet presAssocID="{23C3955A-7F3E-4B3F-93A7-1EFEF24FFCDF}" presName="accentRepeatNode" presStyleLbl="solidFgAcc1" presStyleIdx="1" presStyleCnt="5"/>
      <dgm:spPr/>
    </dgm:pt>
    <dgm:pt modelId="{EFFA5E4A-53D5-479D-ABD6-162B7BE4048F}" type="pres">
      <dgm:prSet presAssocID="{028C405D-488D-4331-B084-17D77749CC0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BE381-5B55-41CD-B3C5-9F0CDF404871}" type="pres">
      <dgm:prSet presAssocID="{028C405D-488D-4331-B084-17D77749CC05}" presName="accent_3" presStyleCnt="0"/>
      <dgm:spPr/>
    </dgm:pt>
    <dgm:pt modelId="{CAA67FEB-BBDF-4525-9023-F8650752906B}" type="pres">
      <dgm:prSet presAssocID="{028C405D-488D-4331-B084-17D77749CC05}" presName="accentRepeatNode" presStyleLbl="solidFgAcc1" presStyleIdx="2" presStyleCnt="5"/>
      <dgm:spPr/>
    </dgm:pt>
    <dgm:pt modelId="{94D409CE-4F94-48D3-8F63-4FEE59C04ECD}" type="pres">
      <dgm:prSet presAssocID="{9FED3F27-6C3D-47B9-931F-4422778F26F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3F650-979E-47D3-9A1A-7EE1414396CC}" type="pres">
      <dgm:prSet presAssocID="{9FED3F27-6C3D-47B9-931F-4422778F26FF}" presName="accent_4" presStyleCnt="0"/>
      <dgm:spPr/>
    </dgm:pt>
    <dgm:pt modelId="{62367085-3BF3-4602-B162-5BAF53D12991}" type="pres">
      <dgm:prSet presAssocID="{9FED3F27-6C3D-47B9-931F-4422778F26FF}" presName="accentRepeatNode" presStyleLbl="solidFgAcc1" presStyleIdx="3" presStyleCnt="5"/>
      <dgm:spPr/>
    </dgm:pt>
    <dgm:pt modelId="{22DBD29D-70A1-4967-BE5B-14175F48BED1}" type="pres">
      <dgm:prSet presAssocID="{1EE31E5E-CEE7-477B-8129-AB9EFB5E00B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7BBF5-4562-4CA2-A49B-E31D78B1CC5E}" type="pres">
      <dgm:prSet presAssocID="{1EE31E5E-CEE7-477B-8129-AB9EFB5E00BB}" presName="accent_5" presStyleCnt="0"/>
      <dgm:spPr/>
    </dgm:pt>
    <dgm:pt modelId="{E0ADCC0B-8270-4B8E-AE77-0D7FD54632E5}" type="pres">
      <dgm:prSet presAssocID="{1EE31E5E-CEE7-477B-8129-AB9EFB5E00BB}" presName="accentRepeatNode" presStyleLbl="solidFgAcc1" presStyleIdx="4" presStyleCnt="5"/>
      <dgm:spPr/>
    </dgm:pt>
  </dgm:ptLst>
  <dgm:cxnLst>
    <dgm:cxn modelId="{1D9FEB1A-BAF7-4EE3-BE37-6758FFE40D7A}" srcId="{4B80659F-373E-4C44-A1C7-91BC9C9F62BE}" destId="{1EE31E5E-CEE7-477B-8129-AB9EFB5E00BB}" srcOrd="4" destOrd="0" parTransId="{0C305476-AEDD-4620-AE52-ED4BF31A18D9}" sibTransId="{5FDE5AAD-BF20-473A-8B56-5DF4A1D70289}"/>
    <dgm:cxn modelId="{D9E6B18E-DCC1-4D20-BFDD-7E569750F46E}" type="presOf" srcId="{2C3F8B41-ABBC-489F-84A5-ABC908BD4BFF}" destId="{6B8D7593-7257-410F-9454-906823D62C2B}" srcOrd="0" destOrd="0" presId="urn:microsoft.com/office/officeart/2008/layout/VerticalCurvedList"/>
    <dgm:cxn modelId="{772CDEED-DECC-4D2D-AB5F-80B9BA1B4FED}" srcId="{4B80659F-373E-4C44-A1C7-91BC9C9F62BE}" destId="{A1284EFA-D484-404C-9B6C-8567987AAED8}" srcOrd="0" destOrd="0" parTransId="{26D557DC-B5F1-4EB0-8523-6B35E1004A19}" sibTransId="{2C3F8B41-ABBC-489F-84A5-ABC908BD4BFF}"/>
    <dgm:cxn modelId="{94EE4650-AB30-4C0F-87FB-587F1D94D76B}" srcId="{4B80659F-373E-4C44-A1C7-91BC9C9F62BE}" destId="{9FED3F27-6C3D-47B9-931F-4422778F26FF}" srcOrd="3" destOrd="0" parTransId="{814E5979-F507-4CFC-817F-C44E38806F50}" sibTransId="{901E642E-FA98-4F9F-9F1E-D8CCFB54BECB}"/>
    <dgm:cxn modelId="{217CAAF6-7E6C-4F88-9F26-1CB80777323F}" type="presOf" srcId="{A1284EFA-D484-404C-9B6C-8567987AAED8}" destId="{648C6D0E-A613-4B42-B21A-62C59899C8E7}" srcOrd="0" destOrd="0" presId="urn:microsoft.com/office/officeart/2008/layout/VerticalCurvedList"/>
    <dgm:cxn modelId="{0B09DC9E-BB57-4F8C-99F5-B80375F9FA62}" type="presOf" srcId="{1EE31E5E-CEE7-477B-8129-AB9EFB5E00BB}" destId="{22DBD29D-70A1-4967-BE5B-14175F48BED1}" srcOrd="0" destOrd="0" presId="urn:microsoft.com/office/officeart/2008/layout/VerticalCurvedList"/>
    <dgm:cxn modelId="{AD15F426-0786-4B0A-B0BC-8113676126C7}" srcId="{4B80659F-373E-4C44-A1C7-91BC9C9F62BE}" destId="{23C3955A-7F3E-4B3F-93A7-1EFEF24FFCDF}" srcOrd="1" destOrd="0" parTransId="{4CBEDE80-1EDB-4C71-829C-0C698D7EF593}" sibTransId="{BEA58FA3-0A6B-41C5-9E77-CBFB516BCB16}"/>
    <dgm:cxn modelId="{845042ED-E631-4C00-A21D-0A1D92A4AB8F}" type="presOf" srcId="{9FED3F27-6C3D-47B9-931F-4422778F26FF}" destId="{94D409CE-4F94-48D3-8F63-4FEE59C04ECD}" srcOrd="0" destOrd="0" presId="urn:microsoft.com/office/officeart/2008/layout/VerticalCurvedList"/>
    <dgm:cxn modelId="{48F4634C-0E8F-4C42-A21A-A4A7D1E673C1}" type="presOf" srcId="{4B80659F-373E-4C44-A1C7-91BC9C9F62BE}" destId="{949E4D49-769B-422D-AE3E-D1557B2C4FCE}" srcOrd="0" destOrd="0" presId="urn:microsoft.com/office/officeart/2008/layout/VerticalCurvedList"/>
    <dgm:cxn modelId="{E80C6058-DF7F-4693-AE0C-D05B158A3F29}" type="presOf" srcId="{23C3955A-7F3E-4B3F-93A7-1EFEF24FFCDF}" destId="{5B59E732-60DE-484E-B34F-B510082A856A}" srcOrd="0" destOrd="0" presId="urn:microsoft.com/office/officeart/2008/layout/VerticalCurvedList"/>
    <dgm:cxn modelId="{52C6A60B-3CF8-474C-8794-AE35FFD26CFF}" type="presOf" srcId="{028C405D-488D-4331-B084-17D77749CC05}" destId="{EFFA5E4A-53D5-479D-ABD6-162B7BE4048F}" srcOrd="0" destOrd="0" presId="urn:microsoft.com/office/officeart/2008/layout/VerticalCurvedList"/>
    <dgm:cxn modelId="{8112B495-4DCD-40FA-AD77-2E6953A547ED}" srcId="{4B80659F-373E-4C44-A1C7-91BC9C9F62BE}" destId="{028C405D-488D-4331-B084-17D77749CC05}" srcOrd="2" destOrd="0" parTransId="{DC246C3B-6284-4F3A-ACA4-AA0767F308F4}" sibTransId="{87CF8F11-CD90-4E84-8A70-88B80A3A0057}"/>
    <dgm:cxn modelId="{0EC6C543-BA9C-403B-B55B-71757CBF5553}" type="presParOf" srcId="{949E4D49-769B-422D-AE3E-D1557B2C4FCE}" destId="{9FE6334D-1084-4D21-8DCA-1C5E16FE9A2B}" srcOrd="0" destOrd="0" presId="urn:microsoft.com/office/officeart/2008/layout/VerticalCurvedList"/>
    <dgm:cxn modelId="{B4254AF0-17D2-4A3A-8909-6A85131E7E6B}" type="presParOf" srcId="{9FE6334D-1084-4D21-8DCA-1C5E16FE9A2B}" destId="{CC0A473D-5A56-485F-97C3-175539BC80AC}" srcOrd="0" destOrd="0" presId="urn:microsoft.com/office/officeart/2008/layout/VerticalCurvedList"/>
    <dgm:cxn modelId="{78550A5D-1564-43C7-9125-C69500CB0F85}" type="presParOf" srcId="{CC0A473D-5A56-485F-97C3-175539BC80AC}" destId="{6D594047-576C-4EDA-B394-5060DC630596}" srcOrd="0" destOrd="0" presId="urn:microsoft.com/office/officeart/2008/layout/VerticalCurvedList"/>
    <dgm:cxn modelId="{8F8C42EE-F65E-4B70-B106-C61D48E9A928}" type="presParOf" srcId="{CC0A473D-5A56-485F-97C3-175539BC80AC}" destId="{6B8D7593-7257-410F-9454-906823D62C2B}" srcOrd="1" destOrd="0" presId="urn:microsoft.com/office/officeart/2008/layout/VerticalCurvedList"/>
    <dgm:cxn modelId="{DD4FEF52-A6A6-479F-80F7-068A420E2CEB}" type="presParOf" srcId="{CC0A473D-5A56-485F-97C3-175539BC80AC}" destId="{531D7647-4C40-464B-8C55-19F78782CDBE}" srcOrd="2" destOrd="0" presId="urn:microsoft.com/office/officeart/2008/layout/VerticalCurvedList"/>
    <dgm:cxn modelId="{1FA8E6AA-7FFC-49CA-A22F-ABC8E456F9A7}" type="presParOf" srcId="{CC0A473D-5A56-485F-97C3-175539BC80AC}" destId="{A3C8781A-E67B-4B3B-BD2B-7962B17A054E}" srcOrd="3" destOrd="0" presId="urn:microsoft.com/office/officeart/2008/layout/VerticalCurvedList"/>
    <dgm:cxn modelId="{95E3B766-A1C6-4AF5-A61D-7B85060EB0B0}" type="presParOf" srcId="{9FE6334D-1084-4D21-8DCA-1C5E16FE9A2B}" destId="{648C6D0E-A613-4B42-B21A-62C59899C8E7}" srcOrd="1" destOrd="0" presId="urn:microsoft.com/office/officeart/2008/layout/VerticalCurvedList"/>
    <dgm:cxn modelId="{5D363961-95DB-433C-9646-F35763D63BEF}" type="presParOf" srcId="{9FE6334D-1084-4D21-8DCA-1C5E16FE9A2B}" destId="{9902056A-C9A3-4C8D-8313-D3C16916E160}" srcOrd="2" destOrd="0" presId="urn:microsoft.com/office/officeart/2008/layout/VerticalCurvedList"/>
    <dgm:cxn modelId="{2B1D95FF-F1AA-4D38-B5D5-C855E8947A27}" type="presParOf" srcId="{9902056A-C9A3-4C8D-8313-D3C16916E160}" destId="{F3231B86-7576-455D-9717-48319AF2FAD7}" srcOrd="0" destOrd="0" presId="urn:microsoft.com/office/officeart/2008/layout/VerticalCurvedList"/>
    <dgm:cxn modelId="{AAC70D16-B9A4-473D-8489-28BD1EB8AE2B}" type="presParOf" srcId="{9FE6334D-1084-4D21-8DCA-1C5E16FE9A2B}" destId="{5B59E732-60DE-484E-B34F-B510082A856A}" srcOrd="3" destOrd="0" presId="urn:microsoft.com/office/officeart/2008/layout/VerticalCurvedList"/>
    <dgm:cxn modelId="{E401D439-FD3C-4271-AD00-3D6824622B34}" type="presParOf" srcId="{9FE6334D-1084-4D21-8DCA-1C5E16FE9A2B}" destId="{E7B92FF9-FC6C-412E-A2B4-50689A73F161}" srcOrd="4" destOrd="0" presId="urn:microsoft.com/office/officeart/2008/layout/VerticalCurvedList"/>
    <dgm:cxn modelId="{6B83A242-C34E-4442-8E3D-F504B25FABD7}" type="presParOf" srcId="{E7B92FF9-FC6C-412E-A2B4-50689A73F161}" destId="{5B71DC07-E967-443A-B411-33A50C8E54B7}" srcOrd="0" destOrd="0" presId="urn:microsoft.com/office/officeart/2008/layout/VerticalCurvedList"/>
    <dgm:cxn modelId="{0EFF0AD1-3BA1-4F6F-A95C-F90A08269720}" type="presParOf" srcId="{9FE6334D-1084-4D21-8DCA-1C5E16FE9A2B}" destId="{EFFA5E4A-53D5-479D-ABD6-162B7BE4048F}" srcOrd="5" destOrd="0" presId="urn:microsoft.com/office/officeart/2008/layout/VerticalCurvedList"/>
    <dgm:cxn modelId="{72306BD9-27DD-4511-B3C0-C549FD5FCD25}" type="presParOf" srcId="{9FE6334D-1084-4D21-8DCA-1C5E16FE9A2B}" destId="{A3BBE381-5B55-41CD-B3C5-9F0CDF404871}" srcOrd="6" destOrd="0" presId="urn:microsoft.com/office/officeart/2008/layout/VerticalCurvedList"/>
    <dgm:cxn modelId="{3E529DD9-FD06-4F75-9344-970A117ACFE2}" type="presParOf" srcId="{A3BBE381-5B55-41CD-B3C5-9F0CDF404871}" destId="{CAA67FEB-BBDF-4525-9023-F8650752906B}" srcOrd="0" destOrd="0" presId="urn:microsoft.com/office/officeart/2008/layout/VerticalCurvedList"/>
    <dgm:cxn modelId="{D3C2B831-D080-4605-818B-AC9CC99A56CF}" type="presParOf" srcId="{9FE6334D-1084-4D21-8DCA-1C5E16FE9A2B}" destId="{94D409CE-4F94-48D3-8F63-4FEE59C04ECD}" srcOrd="7" destOrd="0" presId="urn:microsoft.com/office/officeart/2008/layout/VerticalCurvedList"/>
    <dgm:cxn modelId="{62925B2D-A743-470A-B32E-241290B51812}" type="presParOf" srcId="{9FE6334D-1084-4D21-8DCA-1C5E16FE9A2B}" destId="{6373F650-979E-47D3-9A1A-7EE1414396CC}" srcOrd="8" destOrd="0" presId="urn:microsoft.com/office/officeart/2008/layout/VerticalCurvedList"/>
    <dgm:cxn modelId="{5A54A162-D9E2-4BEA-9D67-69AA7D6690F1}" type="presParOf" srcId="{6373F650-979E-47D3-9A1A-7EE1414396CC}" destId="{62367085-3BF3-4602-B162-5BAF53D12991}" srcOrd="0" destOrd="0" presId="urn:microsoft.com/office/officeart/2008/layout/VerticalCurvedList"/>
    <dgm:cxn modelId="{72800BBF-5E72-43E2-B66A-86468F41E4A3}" type="presParOf" srcId="{9FE6334D-1084-4D21-8DCA-1C5E16FE9A2B}" destId="{22DBD29D-70A1-4967-BE5B-14175F48BED1}" srcOrd="9" destOrd="0" presId="urn:microsoft.com/office/officeart/2008/layout/VerticalCurvedList"/>
    <dgm:cxn modelId="{38E628D9-449C-4B0D-A2A4-69F283A43C8D}" type="presParOf" srcId="{9FE6334D-1084-4D21-8DCA-1C5E16FE9A2B}" destId="{37D7BBF5-4562-4CA2-A49B-E31D78B1CC5E}" srcOrd="10" destOrd="0" presId="urn:microsoft.com/office/officeart/2008/layout/VerticalCurvedList"/>
    <dgm:cxn modelId="{A5992F4E-2705-40CF-8590-E1F2CFA16505}" type="presParOf" srcId="{37D7BBF5-4562-4CA2-A49B-E31D78B1CC5E}" destId="{E0ADCC0B-8270-4B8E-AE77-0D7FD54632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80659F-373E-4C44-A1C7-91BC9C9F62B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284EFA-D484-404C-9B6C-8567987AAED8}">
      <dgm:prSet phldrT="[Text]" custT="1"/>
      <dgm:spPr/>
      <dgm:t>
        <a:bodyPr/>
        <a:lstStyle/>
        <a:p>
          <a:r>
            <a:rPr lang="en-US" sz="2100" dirty="0" smtClean="0">
              <a:latin typeface="+mj-lt"/>
            </a:rPr>
            <a:t>Literature Survey</a:t>
          </a:r>
          <a:endParaRPr lang="en-US" sz="2100" dirty="0">
            <a:latin typeface="+mj-lt"/>
          </a:endParaRPr>
        </a:p>
      </dgm:t>
    </dgm:pt>
    <dgm:pt modelId="{26D557DC-B5F1-4EB0-8523-6B35E1004A19}" type="parTrans" cxnId="{772CDEED-DECC-4D2D-AB5F-80B9BA1B4FED}">
      <dgm:prSet/>
      <dgm:spPr/>
      <dgm:t>
        <a:bodyPr/>
        <a:lstStyle/>
        <a:p>
          <a:endParaRPr lang="en-US" sz="2100">
            <a:latin typeface="+mj-lt"/>
          </a:endParaRPr>
        </a:p>
      </dgm:t>
    </dgm:pt>
    <dgm:pt modelId="{2C3F8B41-ABBC-489F-84A5-ABC908BD4BFF}" type="sibTrans" cxnId="{772CDEED-DECC-4D2D-AB5F-80B9BA1B4FED}">
      <dgm:prSet/>
      <dgm:spPr/>
      <dgm:t>
        <a:bodyPr/>
        <a:lstStyle/>
        <a:p>
          <a:endParaRPr lang="en-US" sz="2100">
            <a:latin typeface="+mj-lt"/>
          </a:endParaRPr>
        </a:p>
      </dgm:t>
    </dgm:pt>
    <dgm:pt modelId="{23C3955A-7F3E-4B3F-93A7-1EFEF24FFCDF}">
      <dgm:prSet phldrT="[Text]" custT="1"/>
      <dgm:spPr/>
      <dgm:t>
        <a:bodyPr/>
        <a:lstStyle/>
        <a:p>
          <a:r>
            <a:rPr lang="en-US" sz="2100" dirty="0" smtClean="0">
              <a:latin typeface="+mj-lt"/>
            </a:rPr>
            <a:t>MALG-PCB Software Familiarization</a:t>
          </a:r>
          <a:endParaRPr lang="en-US" sz="2100" dirty="0">
            <a:latin typeface="+mj-lt"/>
          </a:endParaRPr>
        </a:p>
      </dgm:t>
    </dgm:pt>
    <dgm:pt modelId="{4CBEDE80-1EDB-4C71-829C-0C698D7EF593}" type="parTrans" cxnId="{AD15F426-0786-4B0A-B0BC-8113676126C7}">
      <dgm:prSet/>
      <dgm:spPr/>
      <dgm:t>
        <a:bodyPr/>
        <a:lstStyle/>
        <a:p>
          <a:endParaRPr lang="en-US" sz="2100">
            <a:latin typeface="+mj-lt"/>
          </a:endParaRPr>
        </a:p>
      </dgm:t>
    </dgm:pt>
    <dgm:pt modelId="{BEA58FA3-0A6B-41C5-9E77-CBFB516BCB16}" type="sibTrans" cxnId="{AD15F426-0786-4B0A-B0BC-8113676126C7}">
      <dgm:prSet/>
      <dgm:spPr/>
      <dgm:t>
        <a:bodyPr/>
        <a:lstStyle/>
        <a:p>
          <a:endParaRPr lang="en-US" sz="2100">
            <a:latin typeface="+mj-lt"/>
          </a:endParaRPr>
        </a:p>
      </dgm:t>
    </dgm:pt>
    <dgm:pt modelId="{9700D06F-2B24-4F2E-8CA6-84BB2402FF1B}">
      <dgm:prSet phldrT="[Text]" custT="1"/>
      <dgm:spPr/>
      <dgm:t>
        <a:bodyPr/>
        <a:lstStyle/>
        <a:p>
          <a:r>
            <a:rPr lang="en-US" sz="2100" dirty="0" smtClean="0">
              <a:latin typeface="+mj-lt"/>
            </a:rPr>
            <a:t>Locomotion Arduino Node</a:t>
          </a:r>
          <a:endParaRPr lang="en-US" sz="2100" dirty="0">
            <a:latin typeface="+mj-lt"/>
          </a:endParaRPr>
        </a:p>
      </dgm:t>
    </dgm:pt>
    <dgm:pt modelId="{438E5C38-A440-41FD-A22F-AE0BF758D8FE}" type="parTrans" cxnId="{64852D23-A524-4036-A5BB-800C31AAC5B7}">
      <dgm:prSet/>
      <dgm:spPr/>
      <dgm:t>
        <a:bodyPr/>
        <a:lstStyle/>
        <a:p>
          <a:endParaRPr lang="en-US"/>
        </a:p>
      </dgm:t>
    </dgm:pt>
    <dgm:pt modelId="{C171F35B-F62B-492C-829F-7BC2EC4F4C8D}" type="sibTrans" cxnId="{64852D23-A524-4036-A5BB-800C31AAC5B7}">
      <dgm:prSet/>
      <dgm:spPr/>
      <dgm:t>
        <a:bodyPr/>
        <a:lstStyle/>
        <a:p>
          <a:endParaRPr lang="en-US"/>
        </a:p>
      </dgm:t>
    </dgm:pt>
    <dgm:pt modelId="{949E4D49-769B-422D-AE3E-D1557B2C4FCE}" type="pres">
      <dgm:prSet presAssocID="{4B80659F-373E-4C44-A1C7-91BC9C9F62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FE6334D-1084-4D21-8DCA-1C5E16FE9A2B}" type="pres">
      <dgm:prSet presAssocID="{4B80659F-373E-4C44-A1C7-91BC9C9F62BE}" presName="Name1" presStyleCnt="0"/>
      <dgm:spPr/>
    </dgm:pt>
    <dgm:pt modelId="{CC0A473D-5A56-485F-97C3-175539BC80AC}" type="pres">
      <dgm:prSet presAssocID="{4B80659F-373E-4C44-A1C7-91BC9C9F62BE}" presName="cycle" presStyleCnt="0"/>
      <dgm:spPr/>
    </dgm:pt>
    <dgm:pt modelId="{6D594047-576C-4EDA-B394-5060DC630596}" type="pres">
      <dgm:prSet presAssocID="{4B80659F-373E-4C44-A1C7-91BC9C9F62BE}" presName="srcNode" presStyleLbl="node1" presStyleIdx="0" presStyleCnt="3"/>
      <dgm:spPr/>
    </dgm:pt>
    <dgm:pt modelId="{6B8D7593-7257-410F-9454-906823D62C2B}" type="pres">
      <dgm:prSet presAssocID="{4B80659F-373E-4C44-A1C7-91BC9C9F62BE}" presName="conn" presStyleLbl="parChTrans1D2" presStyleIdx="0" presStyleCnt="1"/>
      <dgm:spPr/>
      <dgm:t>
        <a:bodyPr/>
        <a:lstStyle/>
        <a:p>
          <a:endParaRPr lang="en-US"/>
        </a:p>
      </dgm:t>
    </dgm:pt>
    <dgm:pt modelId="{531D7647-4C40-464B-8C55-19F78782CDBE}" type="pres">
      <dgm:prSet presAssocID="{4B80659F-373E-4C44-A1C7-91BC9C9F62BE}" presName="extraNode" presStyleLbl="node1" presStyleIdx="0" presStyleCnt="3"/>
      <dgm:spPr/>
    </dgm:pt>
    <dgm:pt modelId="{A3C8781A-E67B-4B3B-BD2B-7962B17A054E}" type="pres">
      <dgm:prSet presAssocID="{4B80659F-373E-4C44-A1C7-91BC9C9F62BE}" presName="dstNode" presStyleLbl="node1" presStyleIdx="0" presStyleCnt="3"/>
      <dgm:spPr/>
    </dgm:pt>
    <dgm:pt modelId="{648C6D0E-A613-4B42-B21A-62C59899C8E7}" type="pres">
      <dgm:prSet presAssocID="{A1284EFA-D484-404C-9B6C-8567987AAED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2056A-C9A3-4C8D-8313-D3C16916E160}" type="pres">
      <dgm:prSet presAssocID="{A1284EFA-D484-404C-9B6C-8567987AAED8}" presName="accent_1" presStyleCnt="0"/>
      <dgm:spPr/>
    </dgm:pt>
    <dgm:pt modelId="{F3231B86-7576-455D-9717-48319AF2FAD7}" type="pres">
      <dgm:prSet presAssocID="{A1284EFA-D484-404C-9B6C-8567987AAED8}" presName="accentRepeatNode" presStyleLbl="solidFgAcc1" presStyleIdx="0" presStyleCnt="3"/>
      <dgm:spPr/>
    </dgm:pt>
    <dgm:pt modelId="{5B59E732-60DE-484E-B34F-B510082A856A}" type="pres">
      <dgm:prSet presAssocID="{23C3955A-7F3E-4B3F-93A7-1EFEF24FFCD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92FF9-FC6C-412E-A2B4-50689A73F161}" type="pres">
      <dgm:prSet presAssocID="{23C3955A-7F3E-4B3F-93A7-1EFEF24FFCDF}" presName="accent_2" presStyleCnt="0"/>
      <dgm:spPr/>
    </dgm:pt>
    <dgm:pt modelId="{5B71DC07-E967-443A-B411-33A50C8E54B7}" type="pres">
      <dgm:prSet presAssocID="{23C3955A-7F3E-4B3F-93A7-1EFEF24FFCDF}" presName="accentRepeatNode" presStyleLbl="solidFgAcc1" presStyleIdx="1" presStyleCnt="3"/>
      <dgm:spPr/>
    </dgm:pt>
    <dgm:pt modelId="{07E92191-E911-41C5-8D04-161836D151A3}" type="pres">
      <dgm:prSet presAssocID="{9700D06F-2B24-4F2E-8CA6-84BB2402FF1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5AAAC-1644-4998-866D-1BF53ECAB3D2}" type="pres">
      <dgm:prSet presAssocID="{9700D06F-2B24-4F2E-8CA6-84BB2402FF1B}" presName="accent_3" presStyleCnt="0"/>
      <dgm:spPr/>
    </dgm:pt>
    <dgm:pt modelId="{E9A3FAB0-88A8-4209-B0CD-E2CCCFCADA6A}" type="pres">
      <dgm:prSet presAssocID="{9700D06F-2B24-4F2E-8CA6-84BB2402FF1B}" presName="accentRepeatNode" presStyleLbl="solidFgAcc1" presStyleIdx="2" presStyleCnt="3"/>
      <dgm:spPr/>
    </dgm:pt>
  </dgm:ptLst>
  <dgm:cxnLst>
    <dgm:cxn modelId="{5B8C0730-6E01-4C2D-A556-72F2507E4BA7}" type="presOf" srcId="{4B80659F-373E-4C44-A1C7-91BC9C9F62BE}" destId="{949E4D49-769B-422D-AE3E-D1557B2C4FCE}" srcOrd="0" destOrd="0" presId="urn:microsoft.com/office/officeart/2008/layout/VerticalCurvedList"/>
    <dgm:cxn modelId="{2CAC8676-BFCD-412F-8D53-CBC288D5481E}" type="presOf" srcId="{9700D06F-2B24-4F2E-8CA6-84BB2402FF1B}" destId="{07E92191-E911-41C5-8D04-161836D151A3}" srcOrd="0" destOrd="0" presId="urn:microsoft.com/office/officeart/2008/layout/VerticalCurvedList"/>
    <dgm:cxn modelId="{772CDEED-DECC-4D2D-AB5F-80B9BA1B4FED}" srcId="{4B80659F-373E-4C44-A1C7-91BC9C9F62BE}" destId="{A1284EFA-D484-404C-9B6C-8567987AAED8}" srcOrd="0" destOrd="0" parTransId="{26D557DC-B5F1-4EB0-8523-6B35E1004A19}" sibTransId="{2C3F8B41-ABBC-489F-84A5-ABC908BD4BFF}"/>
    <dgm:cxn modelId="{B03C7D20-B615-4C35-ACE3-84CAB2D82359}" type="presOf" srcId="{2C3F8B41-ABBC-489F-84A5-ABC908BD4BFF}" destId="{6B8D7593-7257-410F-9454-906823D62C2B}" srcOrd="0" destOrd="0" presId="urn:microsoft.com/office/officeart/2008/layout/VerticalCurvedList"/>
    <dgm:cxn modelId="{68A8A506-4514-473A-BF46-1B6AB7D98A75}" type="presOf" srcId="{A1284EFA-D484-404C-9B6C-8567987AAED8}" destId="{648C6D0E-A613-4B42-B21A-62C59899C8E7}" srcOrd="0" destOrd="0" presId="urn:microsoft.com/office/officeart/2008/layout/VerticalCurvedList"/>
    <dgm:cxn modelId="{64852D23-A524-4036-A5BB-800C31AAC5B7}" srcId="{4B80659F-373E-4C44-A1C7-91BC9C9F62BE}" destId="{9700D06F-2B24-4F2E-8CA6-84BB2402FF1B}" srcOrd="2" destOrd="0" parTransId="{438E5C38-A440-41FD-A22F-AE0BF758D8FE}" sibTransId="{C171F35B-F62B-492C-829F-7BC2EC4F4C8D}"/>
    <dgm:cxn modelId="{AD15F426-0786-4B0A-B0BC-8113676126C7}" srcId="{4B80659F-373E-4C44-A1C7-91BC9C9F62BE}" destId="{23C3955A-7F3E-4B3F-93A7-1EFEF24FFCDF}" srcOrd="1" destOrd="0" parTransId="{4CBEDE80-1EDB-4C71-829C-0C698D7EF593}" sibTransId="{BEA58FA3-0A6B-41C5-9E77-CBFB516BCB16}"/>
    <dgm:cxn modelId="{934A7F42-824B-49B6-9B38-776CFEA7A2D1}" type="presOf" srcId="{23C3955A-7F3E-4B3F-93A7-1EFEF24FFCDF}" destId="{5B59E732-60DE-484E-B34F-B510082A856A}" srcOrd="0" destOrd="0" presId="urn:microsoft.com/office/officeart/2008/layout/VerticalCurvedList"/>
    <dgm:cxn modelId="{E56F9062-EEF3-4B25-8E29-670485205E98}" type="presParOf" srcId="{949E4D49-769B-422D-AE3E-D1557B2C4FCE}" destId="{9FE6334D-1084-4D21-8DCA-1C5E16FE9A2B}" srcOrd="0" destOrd="0" presId="urn:microsoft.com/office/officeart/2008/layout/VerticalCurvedList"/>
    <dgm:cxn modelId="{8271303D-4972-48ED-B794-5F6455DCA4CB}" type="presParOf" srcId="{9FE6334D-1084-4D21-8DCA-1C5E16FE9A2B}" destId="{CC0A473D-5A56-485F-97C3-175539BC80AC}" srcOrd="0" destOrd="0" presId="urn:microsoft.com/office/officeart/2008/layout/VerticalCurvedList"/>
    <dgm:cxn modelId="{AC83752C-6B77-4459-A4A1-EC81121FDE03}" type="presParOf" srcId="{CC0A473D-5A56-485F-97C3-175539BC80AC}" destId="{6D594047-576C-4EDA-B394-5060DC630596}" srcOrd="0" destOrd="0" presId="urn:microsoft.com/office/officeart/2008/layout/VerticalCurvedList"/>
    <dgm:cxn modelId="{E9B928BA-159C-43A8-AD00-A22537B6D65B}" type="presParOf" srcId="{CC0A473D-5A56-485F-97C3-175539BC80AC}" destId="{6B8D7593-7257-410F-9454-906823D62C2B}" srcOrd="1" destOrd="0" presId="urn:microsoft.com/office/officeart/2008/layout/VerticalCurvedList"/>
    <dgm:cxn modelId="{330C2176-E205-426C-A2C5-576532DAE103}" type="presParOf" srcId="{CC0A473D-5A56-485F-97C3-175539BC80AC}" destId="{531D7647-4C40-464B-8C55-19F78782CDBE}" srcOrd="2" destOrd="0" presId="urn:microsoft.com/office/officeart/2008/layout/VerticalCurvedList"/>
    <dgm:cxn modelId="{2D77CB9B-BC9B-40D1-A964-9492EF57EBDA}" type="presParOf" srcId="{CC0A473D-5A56-485F-97C3-175539BC80AC}" destId="{A3C8781A-E67B-4B3B-BD2B-7962B17A054E}" srcOrd="3" destOrd="0" presId="urn:microsoft.com/office/officeart/2008/layout/VerticalCurvedList"/>
    <dgm:cxn modelId="{D6BEC6DD-5803-4D6F-8873-BA9FE0D0B3FF}" type="presParOf" srcId="{9FE6334D-1084-4D21-8DCA-1C5E16FE9A2B}" destId="{648C6D0E-A613-4B42-B21A-62C59899C8E7}" srcOrd="1" destOrd="0" presId="urn:microsoft.com/office/officeart/2008/layout/VerticalCurvedList"/>
    <dgm:cxn modelId="{3FF40EDF-32A0-48DC-858C-EE3BBE21F5B5}" type="presParOf" srcId="{9FE6334D-1084-4D21-8DCA-1C5E16FE9A2B}" destId="{9902056A-C9A3-4C8D-8313-D3C16916E160}" srcOrd="2" destOrd="0" presId="urn:microsoft.com/office/officeart/2008/layout/VerticalCurvedList"/>
    <dgm:cxn modelId="{16FF2B52-2371-42D5-B19B-ABD67C6C82A2}" type="presParOf" srcId="{9902056A-C9A3-4C8D-8313-D3C16916E160}" destId="{F3231B86-7576-455D-9717-48319AF2FAD7}" srcOrd="0" destOrd="0" presId="urn:microsoft.com/office/officeart/2008/layout/VerticalCurvedList"/>
    <dgm:cxn modelId="{DA4FE65C-2729-4420-A856-32D52DF5F9E8}" type="presParOf" srcId="{9FE6334D-1084-4D21-8DCA-1C5E16FE9A2B}" destId="{5B59E732-60DE-484E-B34F-B510082A856A}" srcOrd="3" destOrd="0" presId="urn:microsoft.com/office/officeart/2008/layout/VerticalCurvedList"/>
    <dgm:cxn modelId="{3F68A5C4-E0A8-41DF-AA22-5714EA72846F}" type="presParOf" srcId="{9FE6334D-1084-4D21-8DCA-1C5E16FE9A2B}" destId="{E7B92FF9-FC6C-412E-A2B4-50689A73F161}" srcOrd="4" destOrd="0" presId="urn:microsoft.com/office/officeart/2008/layout/VerticalCurvedList"/>
    <dgm:cxn modelId="{500132AC-4736-453B-868E-3C8B4DBDE6B3}" type="presParOf" srcId="{E7B92FF9-FC6C-412E-A2B4-50689A73F161}" destId="{5B71DC07-E967-443A-B411-33A50C8E54B7}" srcOrd="0" destOrd="0" presId="urn:microsoft.com/office/officeart/2008/layout/VerticalCurvedList"/>
    <dgm:cxn modelId="{7CFCB7E2-3D0D-4195-A395-45AA7A01816A}" type="presParOf" srcId="{9FE6334D-1084-4D21-8DCA-1C5E16FE9A2B}" destId="{07E92191-E911-41C5-8D04-161836D151A3}" srcOrd="5" destOrd="0" presId="urn:microsoft.com/office/officeart/2008/layout/VerticalCurvedList"/>
    <dgm:cxn modelId="{2E9D92A6-5E36-4461-9793-D713D8C45721}" type="presParOf" srcId="{9FE6334D-1084-4D21-8DCA-1C5E16FE9A2B}" destId="{7615AAAC-1644-4998-866D-1BF53ECAB3D2}" srcOrd="6" destOrd="0" presId="urn:microsoft.com/office/officeart/2008/layout/VerticalCurvedList"/>
    <dgm:cxn modelId="{31808065-707B-4C0E-92D7-D8CF1740F4A8}" type="presParOf" srcId="{7615AAAC-1644-4998-866D-1BF53ECAB3D2}" destId="{E9A3FAB0-88A8-4209-B0CD-E2CCCFCADA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32230-1CCD-4FB8-9D67-2F689B94C335}">
      <dsp:nvSpPr>
        <dsp:cNvPr id="0" name=""/>
        <dsp:cNvSpPr/>
      </dsp:nvSpPr>
      <dsp:spPr>
        <a:xfrm>
          <a:off x="4526280" y="540714"/>
          <a:ext cx="4183766" cy="142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40"/>
              </a:lnTo>
              <a:lnTo>
                <a:pt x="4183766" y="71140"/>
              </a:lnTo>
              <a:lnTo>
                <a:pt x="4183766" y="142281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BFC0F-F40F-4BC4-8EEF-5E5B69B98870}">
      <dsp:nvSpPr>
        <dsp:cNvPr id="0" name=""/>
        <dsp:cNvSpPr/>
      </dsp:nvSpPr>
      <dsp:spPr>
        <a:xfrm>
          <a:off x="7619218" y="1021762"/>
          <a:ext cx="101629" cy="2235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5859"/>
              </a:lnTo>
              <a:lnTo>
                <a:pt x="101629" y="223585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F5250-492A-4A1E-B45E-AF35491E4B5F}">
      <dsp:nvSpPr>
        <dsp:cNvPr id="0" name=""/>
        <dsp:cNvSpPr/>
      </dsp:nvSpPr>
      <dsp:spPr>
        <a:xfrm>
          <a:off x="7619218" y="1021762"/>
          <a:ext cx="101629" cy="1754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810"/>
              </a:lnTo>
              <a:lnTo>
                <a:pt x="101629" y="175481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37CDA-2F20-463C-A0C6-6CC29864526E}">
      <dsp:nvSpPr>
        <dsp:cNvPr id="0" name=""/>
        <dsp:cNvSpPr/>
      </dsp:nvSpPr>
      <dsp:spPr>
        <a:xfrm>
          <a:off x="7619218" y="1021762"/>
          <a:ext cx="101629" cy="1273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3762"/>
              </a:lnTo>
              <a:lnTo>
                <a:pt x="101629" y="1273762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6AD63-E3C8-45F3-BF9E-BFCCF720DEE4}">
      <dsp:nvSpPr>
        <dsp:cNvPr id="0" name=""/>
        <dsp:cNvSpPr/>
      </dsp:nvSpPr>
      <dsp:spPr>
        <a:xfrm>
          <a:off x="7619218" y="1021762"/>
          <a:ext cx="101629" cy="792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713"/>
              </a:lnTo>
              <a:lnTo>
                <a:pt x="101629" y="79271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7AD87-0133-4C70-9861-B6FBAD95EDEE}">
      <dsp:nvSpPr>
        <dsp:cNvPr id="0" name=""/>
        <dsp:cNvSpPr/>
      </dsp:nvSpPr>
      <dsp:spPr>
        <a:xfrm>
          <a:off x="7619218" y="1021762"/>
          <a:ext cx="101629" cy="311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665"/>
              </a:lnTo>
              <a:lnTo>
                <a:pt x="101629" y="311665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C89AA3-B07F-4572-A3DA-B17C5D1F7A76}">
      <dsp:nvSpPr>
        <dsp:cNvPr id="0" name=""/>
        <dsp:cNvSpPr/>
      </dsp:nvSpPr>
      <dsp:spPr>
        <a:xfrm>
          <a:off x="4526280" y="540714"/>
          <a:ext cx="3363951" cy="142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40"/>
              </a:lnTo>
              <a:lnTo>
                <a:pt x="3363951" y="71140"/>
              </a:lnTo>
              <a:lnTo>
                <a:pt x="3363951" y="142281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7B4FD-2B4E-40A2-80D7-127713A0232C}">
      <dsp:nvSpPr>
        <dsp:cNvPr id="0" name=""/>
        <dsp:cNvSpPr/>
      </dsp:nvSpPr>
      <dsp:spPr>
        <a:xfrm>
          <a:off x="6799403" y="1502811"/>
          <a:ext cx="101629" cy="1273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3762"/>
              </a:lnTo>
              <a:lnTo>
                <a:pt x="101629" y="1273762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64670-ACB6-43C2-8573-BF28C26258AC}">
      <dsp:nvSpPr>
        <dsp:cNvPr id="0" name=""/>
        <dsp:cNvSpPr/>
      </dsp:nvSpPr>
      <dsp:spPr>
        <a:xfrm>
          <a:off x="6799403" y="1502811"/>
          <a:ext cx="101629" cy="792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713"/>
              </a:lnTo>
              <a:lnTo>
                <a:pt x="101629" y="79271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6CF19-DC77-4941-8264-63465BB5BA38}">
      <dsp:nvSpPr>
        <dsp:cNvPr id="0" name=""/>
        <dsp:cNvSpPr/>
      </dsp:nvSpPr>
      <dsp:spPr>
        <a:xfrm>
          <a:off x="6799403" y="1502811"/>
          <a:ext cx="101629" cy="311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665"/>
              </a:lnTo>
              <a:lnTo>
                <a:pt x="101629" y="311665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C575C-49A5-4324-9D24-18528A08DAE9}">
      <dsp:nvSpPr>
        <dsp:cNvPr id="0" name=""/>
        <dsp:cNvSpPr/>
      </dsp:nvSpPr>
      <dsp:spPr>
        <a:xfrm>
          <a:off x="6660509" y="1021762"/>
          <a:ext cx="409907" cy="142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40"/>
              </a:lnTo>
              <a:lnTo>
                <a:pt x="409907" y="71140"/>
              </a:lnTo>
              <a:lnTo>
                <a:pt x="409907" y="142281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813DD-9D37-48C8-BBBC-00062E475CA5}">
      <dsp:nvSpPr>
        <dsp:cNvPr id="0" name=""/>
        <dsp:cNvSpPr/>
      </dsp:nvSpPr>
      <dsp:spPr>
        <a:xfrm>
          <a:off x="5979588" y="1502811"/>
          <a:ext cx="101629" cy="1273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3762"/>
              </a:lnTo>
              <a:lnTo>
                <a:pt x="101629" y="1273762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7D8F3-D126-480D-A451-EA76C38D1793}">
      <dsp:nvSpPr>
        <dsp:cNvPr id="0" name=""/>
        <dsp:cNvSpPr/>
      </dsp:nvSpPr>
      <dsp:spPr>
        <a:xfrm>
          <a:off x="5979588" y="1502811"/>
          <a:ext cx="101629" cy="792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713"/>
              </a:lnTo>
              <a:lnTo>
                <a:pt x="101629" y="79271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A878B-0146-45DC-8509-2C1E651C1891}">
      <dsp:nvSpPr>
        <dsp:cNvPr id="0" name=""/>
        <dsp:cNvSpPr/>
      </dsp:nvSpPr>
      <dsp:spPr>
        <a:xfrm>
          <a:off x="5979588" y="1502811"/>
          <a:ext cx="101629" cy="311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665"/>
              </a:lnTo>
              <a:lnTo>
                <a:pt x="101629" y="311665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6F090-C9A9-4288-B5B3-7A437BC0F6A1}">
      <dsp:nvSpPr>
        <dsp:cNvPr id="0" name=""/>
        <dsp:cNvSpPr/>
      </dsp:nvSpPr>
      <dsp:spPr>
        <a:xfrm>
          <a:off x="6250601" y="1021762"/>
          <a:ext cx="409907" cy="142281"/>
        </a:xfrm>
        <a:custGeom>
          <a:avLst/>
          <a:gdLst/>
          <a:ahLst/>
          <a:cxnLst/>
          <a:rect l="0" t="0" r="0" b="0"/>
          <a:pathLst>
            <a:path>
              <a:moveTo>
                <a:pt x="409907" y="0"/>
              </a:moveTo>
              <a:lnTo>
                <a:pt x="409907" y="71140"/>
              </a:lnTo>
              <a:lnTo>
                <a:pt x="0" y="71140"/>
              </a:lnTo>
              <a:lnTo>
                <a:pt x="0" y="142281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7697E-1FE6-485F-9F36-6FFFEC93B115}">
      <dsp:nvSpPr>
        <dsp:cNvPr id="0" name=""/>
        <dsp:cNvSpPr/>
      </dsp:nvSpPr>
      <dsp:spPr>
        <a:xfrm>
          <a:off x="4526280" y="540714"/>
          <a:ext cx="2134229" cy="142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40"/>
              </a:lnTo>
              <a:lnTo>
                <a:pt x="2134229" y="71140"/>
              </a:lnTo>
              <a:lnTo>
                <a:pt x="2134229" y="142281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DD045-0423-437E-861A-6AC82570A6FD}">
      <dsp:nvSpPr>
        <dsp:cNvPr id="0" name=""/>
        <dsp:cNvSpPr/>
      </dsp:nvSpPr>
      <dsp:spPr>
        <a:xfrm>
          <a:off x="5159773" y="1502811"/>
          <a:ext cx="101629" cy="1273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3762"/>
              </a:lnTo>
              <a:lnTo>
                <a:pt x="101629" y="1273762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0C081-6B7D-40B2-A917-54604E079C23}">
      <dsp:nvSpPr>
        <dsp:cNvPr id="0" name=""/>
        <dsp:cNvSpPr/>
      </dsp:nvSpPr>
      <dsp:spPr>
        <a:xfrm>
          <a:off x="5159773" y="1502811"/>
          <a:ext cx="101629" cy="792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713"/>
              </a:lnTo>
              <a:lnTo>
                <a:pt x="101629" y="79271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50541-DA00-49E7-BAF4-2A8E2BD5DAC9}">
      <dsp:nvSpPr>
        <dsp:cNvPr id="0" name=""/>
        <dsp:cNvSpPr/>
      </dsp:nvSpPr>
      <dsp:spPr>
        <a:xfrm>
          <a:off x="5159773" y="1502811"/>
          <a:ext cx="101629" cy="311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665"/>
              </a:lnTo>
              <a:lnTo>
                <a:pt x="101629" y="311665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19571-538D-4499-A6FF-7A142820DF72}">
      <dsp:nvSpPr>
        <dsp:cNvPr id="0" name=""/>
        <dsp:cNvSpPr/>
      </dsp:nvSpPr>
      <dsp:spPr>
        <a:xfrm>
          <a:off x="4610971" y="1021762"/>
          <a:ext cx="819815" cy="142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40"/>
              </a:lnTo>
              <a:lnTo>
                <a:pt x="819815" y="71140"/>
              </a:lnTo>
              <a:lnTo>
                <a:pt x="819815" y="142281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481A1-F222-4347-8869-9E4AB87D378A}">
      <dsp:nvSpPr>
        <dsp:cNvPr id="0" name=""/>
        <dsp:cNvSpPr/>
      </dsp:nvSpPr>
      <dsp:spPr>
        <a:xfrm>
          <a:off x="4339958" y="1502811"/>
          <a:ext cx="101629" cy="1754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810"/>
              </a:lnTo>
              <a:lnTo>
                <a:pt x="101629" y="175481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11013-1108-496E-8425-055E608DBDB0}">
      <dsp:nvSpPr>
        <dsp:cNvPr id="0" name=""/>
        <dsp:cNvSpPr/>
      </dsp:nvSpPr>
      <dsp:spPr>
        <a:xfrm>
          <a:off x="4339958" y="1502811"/>
          <a:ext cx="101629" cy="1273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3762"/>
              </a:lnTo>
              <a:lnTo>
                <a:pt x="101629" y="1273762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CD3F4-6060-495A-83A0-9152D9FBAB53}">
      <dsp:nvSpPr>
        <dsp:cNvPr id="0" name=""/>
        <dsp:cNvSpPr/>
      </dsp:nvSpPr>
      <dsp:spPr>
        <a:xfrm>
          <a:off x="4339958" y="1502811"/>
          <a:ext cx="101629" cy="759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673"/>
              </a:lnTo>
              <a:lnTo>
                <a:pt x="101629" y="75967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9ECE84-F0C5-46A6-BBD3-3704AA5B12BA}">
      <dsp:nvSpPr>
        <dsp:cNvPr id="0" name=""/>
        <dsp:cNvSpPr/>
      </dsp:nvSpPr>
      <dsp:spPr>
        <a:xfrm>
          <a:off x="4339958" y="1502811"/>
          <a:ext cx="101629" cy="311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665"/>
              </a:lnTo>
              <a:lnTo>
                <a:pt x="101629" y="311665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F830F0-C74E-4574-B04D-3E682C8F8EEC}">
      <dsp:nvSpPr>
        <dsp:cNvPr id="0" name=""/>
        <dsp:cNvSpPr/>
      </dsp:nvSpPr>
      <dsp:spPr>
        <a:xfrm>
          <a:off x="4565251" y="1021762"/>
          <a:ext cx="91440" cy="1422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281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27CFC-A778-4BFC-825D-4A8E6F1A3010}">
      <dsp:nvSpPr>
        <dsp:cNvPr id="0" name=""/>
        <dsp:cNvSpPr/>
      </dsp:nvSpPr>
      <dsp:spPr>
        <a:xfrm>
          <a:off x="3791156" y="1021762"/>
          <a:ext cx="819815" cy="142281"/>
        </a:xfrm>
        <a:custGeom>
          <a:avLst/>
          <a:gdLst/>
          <a:ahLst/>
          <a:cxnLst/>
          <a:rect l="0" t="0" r="0" b="0"/>
          <a:pathLst>
            <a:path>
              <a:moveTo>
                <a:pt x="819815" y="0"/>
              </a:moveTo>
              <a:lnTo>
                <a:pt x="819815" y="71140"/>
              </a:lnTo>
              <a:lnTo>
                <a:pt x="0" y="71140"/>
              </a:lnTo>
              <a:lnTo>
                <a:pt x="0" y="142281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48550-7CDE-44B7-AA9A-C563E878D43E}">
      <dsp:nvSpPr>
        <dsp:cNvPr id="0" name=""/>
        <dsp:cNvSpPr/>
      </dsp:nvSpPr>
      <dsp:spPr>
        <a:xfrm>
          <a:off x="4480560" y="540714"/>
          <a:ext cx="91440" cy="1422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140"/>
              </a:lnTo>
              <a:lnTo>
                <a:pt x="130411" y="71140"/>
              </a:lnTo>
              <a:lnTo>
                <a:pt x="130411" y="142281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19C17-AB70-4641-B797-5819A892AD2A}">
      <dsp:nvSpPr>
        <dsp:cNvPr id="0" name=""/>
        <dsp:cNvSpPr/>
      </dsp:nvSpPr>
      <dsp:spPr>
        <a:xfrm>
          <a:off x="2700328" y="1502811"/>
          <a:ext cx="101629" cy="1273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3762"/>
              </a:lnTo>
              <a:lnTo>
                <a:pt x="101629" y="1273762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39B99-2B67-4048-BAF0-8E83B999EDE5}">
      <dsp:nvSpPr>
        <dsp:cNvPr id="0" name=""/>
        <dsp:cNvSpPr/>
      </dsp:nvSpPr>
      <dsp:spPr>
        <a:xfrm>
          <a:off x="2700328" y="1502811"/>
          <a:ext cx="101629" cy="792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713"/>
              </a:lnTo>
              <a:lnTo>
                <a:pt x="101629" y="79271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80C2B-CF83-436B-ADA8-7B56454290A4}">
      <dsp:nvSpPr>
        <dsp:cNvPr id="0" name=""/>
        <dsp:cNvSpPr/>
      </dsp:nvSpPr>
      <dsp:spPr>
        <a:xfrm>
          <a:off x="2700328" y="1502811"/>
          <a:ext cx="101629" cy="311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665"/>
              </a:lnTo>
              <a:lnTo>
                <a:pt x="101629" y="311665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6EB59-FEB1-4B25-8834-93DEBC25E1B7}">
      <dsp:nvSpPr>
        <dsp:cNvPr id="0" name=""/>
        <dsp:cNvSpPr/>
      </dsp:nvSpPr>
      <dsp:spPr>
        <a:xfrm>
          <a:off x="2151526" y="1021762"/>
          <a:ext cx="819815" cy="142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40"/>
              </a:lnTo>
              <a:lnTo>
                <a:pt x="819815" y="71140"/>
              </a:lnTo>
              <a:lnTo>
                <a:pt x="819815" y="142281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CE8E3-A65B-47FE-A488-6E0CD3A20DC8}">
      <dsp:nvSpPr>
        <dsp:cNvPr id="0" name=""/>
        <dsp:cNvSpPr/>
      </dsp:nvSpPr>
      <dsp:spPr>
        <a:xfrm>
          <a:off x="1880513" y="1502811"/>
          <a:ext cx="101629" cy="1273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3762"/>
              </a:lnTo>
              <a:lnTo>
                <a:pt x="101629" y="1273762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42E5A-E68E-4AFC-B388-93CBB65EAE48}">
      <dsp:nvSpPr>
        <dsp:cNvPr id="0" name=""/>
        <dsp:cNvSpPr/>
      </dsp:nvSpPr>
      <dsp:spPr>
        <a:xfrm>
          <a:off x="1880513" y="1502811"/>
          <a:ext cx="101629" cy="792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713"/>
              </a:lnTo>
              <a:lnTo>
                <a:pt x="101629" y="79271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A8F13-49FC-4FAA-AB24-D839D803E7B2}">
      <dsp:nvSpPr>
        <dsp:cNvPr id="0" name=""/>
        <dsp:cNvSpPr/>
      </dsp:nvSpPr>
      <dsp:spPr>
        <a:xfrm>
          <a:off x="1880513" y="1502811"/>
          <a:ext cx="101629" cy="311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665"/>
              </a:lnTo>
              <a:lnTo>
                <a:pt x="101629" y="311665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7CF5D-1A84-4637-88CF-D27CDA452443}">
      <dsp:nvSpPr>
        <dsp:cNvPr id="0" name=""/>
        <dsp:cNvSpPr/>
      </dsp:nvSpPr>
      <dsp:spPr>
        <a:xfrm>
          <a:off x="2105806" y="1021762"/>
          <a:ext cx="91440" cy="1422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281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F9727-D9F3-4D97-8C21-E416AD7544A7}">
      <dsp:nvSpPr>
        <dsp:cNvPr id="0" name=""/>
        <dsp:cNvSpPr/>
      </dsp:nvSpPr>
      <dsp:spPr>
        <a:xfrm>
          <a:off x="1331711" y="1021762"/>
          <a:ext cx="819815" cy="142281"/>
        </a:xfrm>
        <a:custGeom>
          <a:avLst/>
          <a:gdLst/>
          <a:ahLst/>
          <a:cxnLst/>
          <a:rect l="0" t="0" r="0" b="0"/>
          <a:pathLst>
            <a:path>
              <a:moveTo>
                <a:pt x="819815" y="0"/>
              </a:moveTo>
              <a:lnTo>
                <a:pt x="819815" y="71140"/>
              </a:lnTo>
              <a:lnTo>
                <a:pt x="0" y="71140"/>
              </a:lnTo>
              <a:lnTo>
                <a:pt x="0" y="142281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89E5D-08B5-4B18-86B4-6C185884296F}">
      <dsp:nvSpPr>
        <dsp:cNvPr id="0" name=""/>
        <dsp:cNvSpPr/>
      </dsp:nvSpPr>
      <dsp:spPr>
        <a:xfrm>
          <a:off x="2151526" y="540714"/>
          <a:ext cx="2374753" cy="142281"/>
        </a:xfrm>
        <a:custGeom>
          <a:avLst/>
          <a:gdLst/>
          <a:ahLst/>
          <a:cxnLst/>
          <a:rect l="0" t="0" r="0" b="0"/>
          <a:pathLst>
            <a:path>
              <a:moveTo>
                <a:pt x="2374753" y="0"/>
              </a:moveTo>
              <a:lnTo>
                <a:pt x="2374753" y="71140"/>
              </a:lnTo>
              <a:lnTo>
                <a:pt x="0" y="71140"/>
              </a:lnTo>
              <a:lnTo>
                <a:pt x="0" y="142281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63B81-A810-44CD-9CE0-6B3EE9EBF829}">
      <dsp:nvSpPr>
        <dsp:cNvPr id="0" name=""/>
        <dsp:cNvSpPr/>
      </dsp:nvSpPr>
      <dsp:spPr>
        <a:xfrm>
          <a:off x="71500" y="1021762"/>
          <a:ext cx="101629" cy="3197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7956"/>
              </a:lnTo>
              <a:lnTo>
                <a:pt x="101629" y="3197956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BFCF8-EFFF-4F84-A1CB-847BD6DCA99C}">
      <dsp:nvSpPr>
        <dsp:cNvPr id="0" name=""/>
        <dsp:cNvSpPr/>
      </dsp:nvSpPr>
      <dsp:spPr>
        <a:xfrm>
          <a:off x="71500" y="1021762"/>
          <a:ext cx="101629" cy="2716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907"/>
              </a:lnTo>
              <a:lnTo>
                <a:pt x="101629" y="2716907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DEA34-562D-4919-9021-96A975738AB7}">
      <dsp:nvSpPr>
        <dsp:cNvPr id="0" name=""/>
        <dsp:cNvSpPr/>
      </dsp:nvSpPr>
      <dsp:spPr>
        <a:xfrm>
          <a:off x="71500" y="1021762"/>
          <a:ext cx="101629" cy="2235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5859"/>
              </a:lnTo>
              <a:lnTo>
                <a:pt x="101629" y="223585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BCCA9-1643-488D-8A1A-639E6D16E876}">
      <dsp:nvSpPr>
        <dsp:cNvPr id="0" name=""/>
        <dsp:cNvSpPr/>
      </dsp:nvSpPr>
      <dsp:spPr>
        <a:xfrm>
          <a:off x="71500" y="1021762"/>
          <a:ext cx="101629" cy="1754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810"/>
              </a:lnTo>
              <a:lnTo>
                <a:pt x="101629" y="175481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EFD6D-DF78-4233-8E88-093B4E3BC57E}">
      <dsp:nvSpPr>
        <dsp:cNvPr id="0" name=""/>
        <dsp:cNvSpPr/>
      </dsp:nvSpPr>
      <dsp:spPr>
        <a:xfrm>
          <a:off x="71500" y="1021762"/>
          <a:ext cx="101629" cy="1273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3762"/>
              </a:lnTo>
              <a:lnTo>
                <a:pt x="101629" y="1273762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BCAAF9-C7D9-4E30-9387-790085AF65E8}">
      <dsp:nvSpPr>
        <dsp:cNvPr id="0" name=""/>
        <dsp:cNvSpPr/>
      </dsp:nvSpPr>
      <dsp:spPr>
        <a:xfrm>
          <a:off x="71500" y="1021762"/>
          <a:ext cx="101629" cy="792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713"/>
              </a:lnTo>
              <a:lnTo>
                <a:pt x="101629" y="79271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7C8C0-A9D7-44D0-A0D9-CE290349FACA}">
      <dsp:nvSpPr>
        <dsp:cNvPr id="0" name=""/>
        <dsp:cNvSpPr/>
      </dsp:nvSpPr>
      <dsp:spPr>
        <a:xfrm>
          <a:off x="71500" y="1021762"/>
          <a:ext cx="101629" cy="311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665"/>
              </a:lnTo>
              <a:lnTo>
                <a:pt x="101629" y="311665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80ED1-93F2-4C3D-B8FF-86868BD2B135}">
      <dsp:nvSpPr>
        <dsp:cNvPr id="0" name=""/>
        <dsp:cNvSpPr/>
      </dsp:nvSpPr>
      <dsp:spPr>
        <a:xfrm>
          <a:off x="342513" y="540714"/>
          <a:ext cx="4183766" cy="142281"/>
        </a:xfrm>
        <a:custGeom>
          <a:avLst/>
          <a:gdLst/>
          <a:ahLst/>
          <a:cxnLst/>
          <a:rect l="0" t="0" r="0" b="0"/>
          <a:pathLst>
            <a:path>
              <a:moveTo>
                <a:pt x="4183766" y="0"/>
              </a:moveTo>
              <a:lnTo>
                <a:pt x="4183766" y="71140"/>
              </a:lnTo>
              <a:lnTo>
                <a:pt x="0" y="71140"/>
              </a:lnTo>
              <a:lnTo>
                <a:pt x="0" y="142281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7B45B-735D-49B7-8E18-20824EE14661}">
      <dsp:nvSpPr>
        <dsp:cNvPr id="0" name=""/>
        <dsp:cNvSpPr/>
      </dsp:nvSpPr>
      <dsp:spPr>
        <a:xfrm>
          <a:off x="4187513" y="201947"/>
          <a:ext cx="677533" cy="338766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APfSR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4187513" y="201947"/>
        <a:ext cx="677533" cy="338766"/>
      </dsp:txXfrm>
    </dsp:sp>
    <dsp:sp modelId="{DB32A175-25C0-4E91-B2AD-C9C5809727C9}">
      <dsp:nvSpPr>
        <dsp:cNvPr id="0" name=""/>
        <dsp:cNvSpPr/>
      </dsp:nvSpPr>
      <dsp:spPr>
        <a:xfrm>
          <a:off x="3746" y="682996"/>
          <a:ext cx="677533" cy="338766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Mobile Platforms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3746" y="682996"/>
        <a:ext cx="677533" cy="338766"/>
      </dsp:txXfrm>
    </dsp:sp>
    <dsp:sp modelId="{C0486556-CF69-498F-A879-FE779A99771D}">
      <dsp:nvSpPr>
        <dsp:cNvPr id="0" name=""/>
        <dsp:cNvSpPr/>
      </dsp:nvSpPr>
      <dsp:spPr>
        <a:xfrm>
          <a:off x="173130" y="1164044"/>
          <a:ext cx="677533" cy="338766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Literature Study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173130" y="1164044"/>
        <a:ext cx="677533" cy="338766"/>
      </dsp:txXfrm>
    </dsp:sp>
    <dsp:sp modelId="{9C739E84-F8F2-4128-B6DE-DCE728596356}">
      <dsp:nvSpPr>
        <dsp:cNvPr id="0" name=""/>
        <dsp:cNvSpPr/>
      </dsp:nvSpPr>
      <dsp:spPr>
        <a:xfrm>
          <a:off x="173130" y="1645093"/>
          <a:ext cx="677533" cy="338766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Acquire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173130" y="1645093"/>
        <a:ext cx="677533" cy="338766"/>
      </dsp:txXfrm>
    </dsp:sp>
    <dsp:sp modelId="{95383E98-67E2-435B-A171-82E31070B5A3}">
      <dsp:nvSpPr>
        <dsp:cNvPr id="0" name=""/>
        <dsp:cNvSpPr/>
      </dsp:nvSpPr>
      <dsp:spPr>
        <a:xfrm>
          <a:off x="173130" y="2126141"/>
          <a:ext cx="677533" cy="338766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Assemble and Mount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173130" y="2126141"/>
        <a:ext cx="677533" cy="338766"/>
      </dsp:txXfrm>
    </dsp:sp>
    <dsp:sp modelId="{E2041272-D69C-4149-A0F9-365CC6877395}">
      <dsp:nvSpPr>
        <dsp:cNvPr id="0" name=""/>
        <dsp:cNvSpPr/>
      </dsp:nvSpPr>
      <dsp:spPr>
        <a:xfrm>
          <a:off x="173130" y="2607190"/>
          <a:ext cx="677533" cy="338766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Power and Actuation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173130" y="2607190"/>
        <a:ext cx="677533" cy="338766"/>
      </dsp:txXfrm>
    </dsp:sp>
    <dsp:sp modelId="{E002A6C0-7E7E-4984-A31E-D340038B4FF3}">
      <dsp:nvSpPr>
        <dsp:cNvPr id="0" name=""/>
        <dsp:cNvSpPr/>
      </dsp:nvSpPr>
      <dsp:spPr>
        <a:xfrm>
          <a:off x="173130" y="3088238"/>
          <a:ext cx="677533" cy="338766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  <a:latin typeface="+mj-lt"/>
            </a:rPr>
            <a:t>Test 1D Locomotion</a:t>
          </a:r>
          <a:endParaRPr lang="en-US" sz="900" kern="1200" dirty="0">
            <a:solidFill>
              <a:schemeClr val="tx1"/>
            </a:solidFill>
            <a:latin typeface="+mj-lt"/>
          </a:endParaRPr>
        </a:p>
      </dsp:txBody>
      <dsp:txXfrm>
        <a:off x="173130" y="3088238"/>
        <a:ext cx="677533" cy="338766"/>
      </dsp:txXfrm>
    </dsp:sp>
    <dsp:sp modelId="{0D308AE0-4D10-42DE-AD9A-05A3E131622F}">
      <dsp:nvSpPr>
        <dsp:cNvPr id="0" name=""/>
        <dsp:cNvSpPr/>
      </dsp:nvSpPr>
      <dsp:spPr>
        <a:xfrm>
          <a:off x="173130" y="3569287"/>
          <a:ext cx="677533" cy="338766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  <a:latin typeface="+mj-lt"/>
            </a:rPr>
            <a:t>Test</a:t>
          </a:r>
          <a:endParaRPr lang="en-US" sz="900" kern="1200" dirty="0">
            <a:solidFill>
              <a:schemeClr val="tx1"/>
            </a:solidFill>
            <a:latin typeface="+mj-lt"/>
          </a:endParaRPr>
        </a:p>
      </dsp:txBody>
      <dsp:txXfrm>
        <a:off x="173130" y="3569287"/>
        <a:ext cx="677533" cy="338766"/>
      </dsp:txXfrm>
    </dsp:sp>
    <dsp:sp modelId="{9F2156A9-A6D1-4B2B-AEAE-009FE3828369}">
      <dsp:nvSpPr>
        <dsp:cNvPr id="0" name=""/>
        <dsp:cNvSpPr/>
      </dsp:nvSpPr>
      <dsp:spPr>
        <a:xfrm>
          <a:off x="173130" y="4050335"/>
          <a:ext cx="677533" cy="338766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  <a:latin typeface="+mj-lt"/>
            </a:rPr>
            <a:t>Validate</a:t>
          </a:r>
          <a:endParaRPr lang="en-US" sz="900" kern="1200" dirty="0">
            <a:solidFill>
              <a:schemeClr val="tx1"/>
            </a:solidFill>
            <a:latin typeface="+mj-lt"/>
          </a:endParaRPr>
        </a:p>
      </dsp:txBody>
      <dsp:txXfrm>
        <a:off x="173130" y="4050335"/>
        <a:ext cx="677533" cy="338766"/>
      </dsp:txXfrm>
    </dsp:sp>
    <dsp:sp modelId="{ACD36BCE-EA17-4248-AF5C-600ABFB7F8A1}">
      <dsp:nvSpPr>
        <dsp:cNvPr id="0" name=""/>
        <dsp:cNvSpPr/>
      </dsp:nvSpPr>
      <dsp:spPr>
        <a:xfrm>
          <a:off x="1812760" y="682996"/>
          <a:ext cx="677533" cy="338766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P2P Com.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1812760" y="682996"/>
        <a:ext cx="677533" cy="338766"/>
      </dsp:txXfrm>
    </dsp:sp>
    <dsp:sp modelId="{3347BE4A-B2D3-4313-A129-06B07DB003C9}">
      <dsp:nvSpPr>
        <dsp:cNvPr id="0" name=""/>
        <dsp:cNvSpPr/>
      </dsp:nvSpPr>
      <dsp:spPr>
        <a:xfrm>
          <a:off x="992945" y="1164044"/>
          <a:ext cx="677533" cy="338766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Literature Study</a:t>
          </a:r>
        </a:p>
      </dsp:txBody>
      <dsp:txXfrm>
        <a:off x="992945" y="1164044"/>
        <a:ext cx="677533" cy="338766"/>
      </dsp:txXfrm>
    </dsp:sp>
    <dsp:sp modelId="{D93E8E1C-0064-4DDB-8922-88DAA111DAFA}">
      <dsp:nvSpPr>
        <dsp:cNvPr id="0" name=""/>
        <dsp:cNvSpPr/>
      </dsp:nvSpPr>
      <dsp:spPr>
        <a:xfrm>
          <a:off x="1812760" y="1164044"/>
          <a:ext cx="677533" cy="338766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Hardware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1812760" y="1164044"/>
        <a:ext cx="677533" cy="338766"/>
      </dsp:txXfrm>
    </dsp:sp>
    <dsp:sp modelId="{9F1D885F-B5A9-47A4-B19D-943797AA9060}">
      <dsp:nvSpPr>
        <dsp:cNvPr id="0" name=""/>
        <dsp:cNvSpPr/>
      </dsp:nvSpPr>
      <dsp:spPr>
        <a:xfrm>
          <a:off x="1982143" y="1645093"/>
          <a:ext cx="677533" cy="338766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Acquire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1982143" y="1645093"/>
        <a:ext cx="677533" cy="338766"/>
      </dsp:txXfrm>
    </dsp:sp>
    <dsp:sp modelId="{7C2BE376-F400-4030-A1EF-AE3972429D97}">
      <dsp:nvSpPr>
        <dsp:cNvPr id="0" name=""/>
        <dsp:cNvSpPr/>
      </dsp:nvSpPr>
      <dsp:spPr>
        <a:xfrm>
          <a:off x="1982143" y="2126141"/>
          <a:ext cx="677533" cy="338766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Send Serial Commands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1982143" y="2126141"/>
        <a:ext cx="677533" cy="338766"/>
      </dsp:txXfrm>
    </dsp:sp>
    <dsp:sp modelId="{211F346E-07B5-480A-81AF-32CD1E5F2D46}">
      <dsp:nvSpPr>
        <dsp:cNvPr id="0" name=""/>
        <dsp:cNvSpPr/>
      </dsp:nvSpPr>
      <dsp:spPr>
        <a:xfrm>
          <a:off x="1982143" y="2607190"/>
          <a:ext cx="677533" cy="338766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Test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1982143" y="2607190"/>
        <a:ext cx="677533" cy="338766"/>
      </dsp:txXfrm>
    </dsp:sp>
    <dsp:sp modelId="{57E4571E-26B3-460C-BC5E-A42E3ADA7DFE}">
      <dsp:nvSpPr>
        <dsp:cNvPr id="0" name=""/>
        <dsp:cNvSpPr/>
      </dsp:nvSpPr>
      <dsp:spPr>
        <a:xfrm>
          <a:off x="2632575" y="1164044"/>
          <a:ext cx="677533" cy="338766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Network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2632575" y="1164044"/>
        <a:ext cx="677533" cy="338766"/>
      </dsp:txXfrm>
    </dsp:sp>
    <dsp:sp modelId="{8CD47306-C2F5-4D8A-BBB8-73492703DC99}">
      <dsp:nvSpPr>
        <dsp:cNvPr id="0" name=""/>
        <dsp:cNvSpPr/>
      </dsp:nvSpPr>
      <dsp:spPr>
        <a:xfrm>
          <a:off x="2801958" y="1645093"/>
          <a:ext cx="677533" cy="338766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solidFill>
                <a:schemeClr val="tx1"/>
              </a:solidFill>
              <a:latin typeface="+mj-lt"/>
            </a:rPr>
            <a:t>Define Serial Protocol</a:t>
          </a:r>
          <a:endParaRPr lang="en-US" sz="900" b="0" kern="1200" dirty="0">
            <a:solidFill>
              <a:schemeClr val="tx1"/>
            </a:solidFill>
            <a:latin typeface="+mj-lt"/>
          </a:endParaRPr>
        </a:p>
      </dsp:txBody>
      <dsp:txXfrm>
        <a:off x="2801958" y="1645093"/>
        <a:ext cx="677533" cy="338766"/>
      </dsp:txXfrm>
    </dsp:sp>
    <dsp:sp modelId="{9C7A0A2F-381D-468B-AF5D-311A0E1FDF83}">
      <dsp:nvSpPr>
        <dsp:cNvPr id="0" name=""/>
        <dsp:cNvSpPr/>
      </dsp:nvSpPr>
      <dsp:spPr>
        <a:xfrm>
          <a:off x="2801958" y="2126141"/>
          <a:ext cx="677533" cy="338766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Configure </a:t>
          </a:r>
          <a:r>
            <a:rPr lang="en-US" sz="1050" b="0" kern="1200" dirty="0" err="1" smtClean="0">
              <a:solidFill>
                <a:schemeClr val="tx1"/>
              </a:solidFill>
              <a:latin typeface="+mj-lt"/>
            </a:rPr>
            <a:t>XBees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2801958" y="2126141"/>
        <a:ext cx="677533" cy="338766"/>
      </dsp:txXfrm>
    </dsp:sp>
    <dsp:sp modelId="{5C2B782C-0BF8-4AE1-95DC-BD735F623DEB}">
      <dsp:nvSpPr>
        <dsp:cNvPr id="0" name=""/>
        <dsp:cNvSpPr/>
      </dsp:nvSpPr>
      <dsp:spPr>
        <a:xfrm>
          <a:off x="2801958" y="2607190"/>
          <a:ext cx="677533" cy="338766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Test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2801958" y="2607190"/>
        <a:ext cx="677533" cy="338766"/>
      </dsp:txXfrm>
    </dsp:sp>
    <dsp:sp modelId="{15530A1B-1591-4DF8-94F3-7EBAA8462F28}">
      <dsp:nvSpPr>
        <dsp:cNvPr id="0" name=""/>
        <dsp:cNvSpPr/>
      </dsp:nvSpPr>
      <dsp:spPr>
        <a:xfrm>
          <a:off x="4272205" y="682996"/>
          <a:ext cx="677533" cy="338766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50" b="0" kern="1200" dirty="0" smtClean="0">
              <a:solidFill>
                <a:schemeClr val="tx1"/>
              </a:solidFill>
              <a:latin typeface="+mj-lt"/>
            </a:rPr>
            <a:t>Sensing and Perception</a:t>
          </a:r>
          <a:endParaRPr lang="en-US" sz="950" b="0" kern="1200" dirty="0">
            <a:solidFill>
              <a:schemeClr val="tx1"/>
            </a:solidFill>
            <a:latin typeface="+mj-lt"/>
          </a:endParaRPr>
        </a:p>
      </dsp:txBody>
      <dsp:txXfrm>
        <a:off x="4272205" y="682996"/>
        <a:ext cx="677533" cy="338766"/>
      </dsp:txXfrm>
    </dsp:sp>
    <dsp:sp modelId="{D65B0C81-FCA9-4192-991F-AA0E08F61AFB}">
      <dsp:nvSpPr>
        <dsp:cNvPr id="0" name=""/>
        <dsp:cNvSpPr/>
      </dsp:nvSpPr>
      <dsp:spPr>
        <a:xfrm>
          <a:off x="3452390" y="1164044"/>
          <a:ext cx="677533" cy="338766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Literature Study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3452390" y="1164044"/>
        <a:ext cx="677533" cy="338766"/>
      </dsp:txXfrm>
    </dsp:sp>
    <dsp:sp modelId="{827FEA3C-908D-439C-8E3D-0AF5F9B074C9}">
      <dsp:nvSpPr>
        <dsp:cNvPr id="0" name=""/>
        <dsp:cNvSpPr/>
      </dsp:nvSpPr>
      <dsp:spPr>
        <a:xfrm>
          <a:off x="4272205" y="1164044"/>
          <a:ext cx="677533" cy="338766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Hardware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4272205" y="1164044"/>
        <a:ext cx="677533" cy="338766"/>
      </dsp:txXfrm>
    </dsp:sp>
    <dsp:sp modelId="{015BF3EE-BD05-4D24-9743-DA00FA3DF9C5}">
      <dsp:nvSpPr>
        <dsp:cNvPr id="0" name=""/>
        <dsp:cNvSpPr/>
      </dsp:nvSpPr>
      <dsp:spPr>
        <a:xfrm>
          <a:off x="4441588" y="1645093"/>
          <a:ext cx="677533" cy="338766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Acquire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4441588" y="1645093"/>
        <a:ext cx="677533" cy="338766"/>
      </dsp:txXfrm>
    </dsp:sp>
    <dsp:sp modelId="{6E79C360-4A10-4F11-9791-D0A0000246FD}">
      <dsp:nvSpPr>
        <dsp:cNvPr id="0" name=""/>
        <dsp:cNvSpPr/>
      </dsp:nvSpPr>
      <dsp:spPr>
        <a:xfrm>
          <a:off x="4441588" y="2093101"/>
          <a:ext cx="677533" cy="338766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  <a:latin typeface="+mj-lt"/>
            </a:rPr>
            <a:t>Interface Arduino w/Sensors</a:t>
          </a:r>
          <a:endParaRPr lang="en-US" sz="900" kern="1200" dirty="0">
            <a:solidFill>
              <a:schemeClr val="tx1"/>
            </a:solidFill>
            <a:latin typeface="+mj-lt"/>
          </a:endParaRPr>
        </a:p>
      </dsp:txBody>
      <dsp:txXfrm>
        <a:off x="4441588" y="2093101"/>
        <a:ext cx="677533" cy="338766"/>
      </dsp:txXfrm>
    </dsp:sp>
    <dsp:sp modelId="{A5050DAD-DA27-469E-909D-C5902A4C59A8}">
      <dsp:nvSpPr>
        <dsp:cNvPr id="0" name=""/>
        <dsp:cNvSpPr/>
      </dsp:nvSpPr>
      <dsp:spPr>
        <a:xfrm>
          <a:off x="4441588" y="2607190"/>
          <a:ext cx="677533" cy="338766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  <a:latin typeface="+mj-lt"/>
            </a:rPr>
            <a:t>Odroid XU4 w/Kinect</a:t>
          </a:r>
          <a:endParaRPr lang="en-US" sz="900" kern="1200" dirty="0">
            <a:solidFill>
              <a:schemeClr val="tx1"/>
            </a:solidFill>
            <a:latin typeface="+mj-lt"/>
          </a:endParaRPr>
        </a:p>
      </dsp:txBody>
      <dsp:txXfrm>
        <a:off x="4441588" y="2607190"/>
        <a:ext cx="677533" cy="338766"/>
      </dsp:txXfrm>
    </dsp:sp>
    <dsp:sp modelId="{675B309B-0656-4D4F-BD39-54D5208040C1}">
      <dsp:nvSpPr>
        <dsp:cNvPr id="0" name=""/>
        <dsp:cNvSpPr/>
      </dsp:nvSpPr>
      <dsp:spPr>
        <a:xfrm>
          <a:off x="4441588" y="3088238"/>
          <a:ext cx="677533" cy="338766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Test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4441588" y="3088238"/>
        <a:ext cx="677533" cy="338766"/>
      </dsp:txXfrm>
    </dsp:sp>
    <dsp:sp modelId="{FF176821-5835-4460-883E-DB22D723B77A}">
      <dsp:nvSpPr>
        <dsp:cNvPr id="0" name=""/>
        <dsp:cNvSpPr/>
      </dsp:nvSpPr>
      <dsp:spPr>
        <a:xfrm>
          <a:off x="5092020" y="1164044"/>
          <a:ext cx="677533" cy="338766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Algorithm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5092020" y="1164044"/>
        <a:ext cx="677533" cy="338766"/>
      </dsp:txXfrm>
    </dsp:sp>
    <dsp:sp modelId="{4127FBD4-B544-4BF8-81EC-3EF72C495546}">
      <dsp:nvSpPr>
        <dsp:cNvPr id="0" name=""/>
        <dsp:cNvSpPr/>
      </dsp:nvSpPr>
      <dsp:spPr>
        <a:xfrm>
          <a:off x="5261403" y="1645093"/>
          <a:ext cx="677533" cy="338766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  <a:latin typeface="+mj-lt"/>
            </a:rPr>
            <a:t>Kinect Obstacle Detection</a:t>
          </a:r>
          <a:endParaRPr lang="en-US" sz="900" kern="1200" dirty="0">
            <a:solidFill>
              <a:schemeClr val="tx1"/>
            </a:solidFill>
            <a:latin typeface="+mj-lt"/>
          </a:endParaRPr>
        </a:p>
      </dsp:txBody>
      <dsp:txXfrm>
        <a:off x="5261403" y="1645093"/>
        <a:ext cx="677533" cy="338766"/>
      </dsp:txXfrm>
    </dsp:sp>
    <dsp:sp modelId="{0A787BD8-AB2C-491E-A6F5-EFC82485F942}">
      <dsp:nvSpPr>
        <dsp:cNvPr id="0" name=""/>
        <dsp:cNvSpPr/>
      </dsp:nvSpPr>
      <dsp:spPr>
        <a:xfrm>
          <a:off x="5261403" y="2126141"/>
          <a:ext cx="677533" cy="338766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50" kern="1200" dirty="0" smtClean="0">
              <a:solidFill>
                <a:schemeClr val="tx1"/>
              </a:solidFill>
              <a:latin typeface="+mj-lt"/>
            </a:rPr>
            <a:t> Emergency Node</a:t>
          </a:r>
          <a:endParaRPr lang="en-US" sz="950" kern="1200" dirty="0">
            <a:solidFill>
              <a:schemeClr val="tx1"/>
            </a:solidFill>
            <a:latin typeface="+mj-lt"/>
          </a:endParaRPr>
        </a:p>
      </dsp:txBody>
      <dsp:txXfrm>
        <a:off x="5261403" y="2126141"/>
        <a:ext cx="677533" cy="338766"/>
      </dsp:txXfrm>
    </dsp:sp>
    <dsp:sp modelId="{BC1018AC-3223-4C41-BB10-F392547963C6}">
      <dsp:nvSpPr>
        <dsp:cNvPr id="0" name=""/>
        <dsp:cNvSpPr/>
      </dsp:nvSpPr>
      <dsp:spPr>
        <a:xfrm>
          <a:off x="5261403" y="2607190"/>
          <a:ext cx="677533" cy="338766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Test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5261403" y="2607190"/>
        <a:ext cx="677533" cy="338766"/>
      </dsp:txXfrm>
    </dsp:sp>
    <dsp:sp modelId="{E96943B4-499A-4250-A0F4-56DAF15DE38B}">
      <dsp:nvSpPr>
        <dsp:cNvPr id="0" name=""/>
        <dsp:cNvSpPr/>
      </dsp:nvSpPr>
      <dsp:spPr>
        <a:xfrm>
          <a:off x="6321742" y="682996"/>
          <a:ext cx="677533" cy="338766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App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6321742" y="682996"/>
        <a:ext cx="677533" cy="338766"/>
      </dsp:txXfrm>
    </dsp:sp>
    <dsp:sp modelId="{0F361451-17DD-4EAD-9975-466CF311C88F}">
      <dsp:nvSpPr>
        <dsp:cNvPr id="0" name=""/>
        <dsp:cNvSpPr/>
      </dsp:nvSpPr>
      <dsp:spPr>
        <a:xfrm>
          <a:off x="5911835" y="1164044"/>
          <a:ext cx="677533" cy="338766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Bluetooth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5911835" y="1164044"/>
        <a:ext cx="677533" cy="338766"/>
      </dsp:txXfrm>
    </dsp:sp>
    <dsp:sp modelId="{7D19A28D-C81F-4B36-973C-CC54275CB5A8}">
      <dsp:nvSpPr>
        <dsp:cNvPr id="0" name=""/>
        <dsp:cNvSpPr/>
      </dsp:nvSpPr>
      <dsp:spPr>
        <a:xfrm>
          <a:off x="6081218" y="1645093"/>
          <a:ext cx="677533" cy="338766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Phone ↔ Laptop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6081218" y="1645093"/>
        <a:ext cx="677533" cy="338766"/>
      </dsp:txXfrm>
    </dsp:sp>
    <dsp:sp modelId="{88A4DF8C-26CA-4A23-A646-1AAD59C75552}">
      <dsp:nvSpPr>
        <dsp:cNvPr id="0" name=""/>
        <dsp:cNvSpPr/>
      </dsp:nvSpPr>
      <dsp:spPr>
        <a:xfrm>
          <a:off x="6081218" y="2126141"/>
          <a:ext cx="677533" cy="338766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Phone ↔ ROS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6081218" y="2126141"/>
        <a:ext cx="677533" cy="338766"/>
      </dsp:txXfrm>
    </dsp:sp>
    <dsp:sp modelId="{5708A16A-4EDF-4D38-8A0F-552C78DDC72F}">
      <dsp:nvSpPr>
        <dsp:cNvPr id="0" name=""/>
        <dsp:cNvSpPr/>
      </dsp:nvSpPr>
      <dsp:spPr>
        <a:xfrm>
          <a:off x="6081218" y="2607190"/>
          <a:ext cx="677533" cy="338766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Test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6081218" y="2607190"/>
        <a:ext cx="677533" cy="338766"/>
      </dsp:txXfrm>
    </dsp:sp>
    <dsp:sp modelId="{ACD2263F-00A8-475D-9DF3-8CED8F624D62}">
      <dsp:nvSpPr>
        <dsp:cNvPr id="0" name=""/>
        <dsp:cNvSpPr/>
      </dsp:nvSpPr>
      <dsp:spPr>
        <a:xfrm>
          <a:off x="6731650" y="1164044"/>
          <a:ext cx="677533" cy="338766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GUI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6731650" y="1164044"/>
        <a:ext cx="677533" cy="338766"/>
      </dsp:txXfrm>
    </dsp:sp>
    <dsp:sp modelId="{4BCFA42B-719F-4F9A-A078-A0AF0CB9EF9D}">
      <dsp:nvSpPr>
        <dsp:cNvPr id="0" name=""/>
        <dsp:cNvSpPr/>
      </dsp:nvSpPr>
      <dsp:spPr>
        <a:xfrm>
          <a:off x="6901033" y="1645093"/>
          <a:ext cx="677533" cy="338766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Design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6901033" y="1645093"/>
        <a:ext cx="677533" cy="338766"/>
      </dsp:txXfrm>
    </dsp:sp>
    <dsp:sp modelId="{768DBB75-8362-4925-9E19-520AABBEEAA7}">
      <dsp:nvSpPr>
        <dsp:cNvPr id="0" name=""/>
        <dsp:cNvSpPr/>
      </dsp:nvSpPr>
      <dsp:spPr>
        <a:xfrm>
          <a:off x="6901033" y="2126141"/>
          <a:ext cx="677533" cy="338766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Functions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6901033" y="2126141"/>
        <a:ext cx="677533" cy="338766"/>
      </dsp:txXfrm>
    </dsp:sp>
    <dsp:sp modelId="{18F6AE41-4D09-404B-AE13-E6D8A580557F}">
      <dsp:nvSpPr>
        <dsp:cNvPr id="0" name=""/>
        <dsp:cNvSpPr/>
      </dsp:nvSpPr>
      <dsp:spPr>
        <a:xfrm>
          <a:off x="6901033" y="2607190"/>
          <a:ext cx="677533" cy="338766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Test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6901033" y="2607190"/>
        <a:ext cx="677533" cy="338766"/>
      </dsp:txXfrm>
    </dsp:sp>
    <dsp:sp modelId="{108D02BA-76FA-4329-9641-6DF2C6FF5BA0}">
      <dsp:nvSpPr>
        <dsp:cNvPr id="0" name=""/>
        <dsp:cNvSpPr/>
      </dsp:nvSpPr>
      <dsp:spPr>
        <a:xfrm>
          <a:off x="7551465" y="682996"/>
          <a:ext cx="677533" cy="338766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Subsystem Integration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7551465" y="682996"/>
        <a:ext cx="677533" cy="338766"/>
      </dsp:txXfrm>
    </dsp:sp>
    <dsp:sp modelId="{10C0DB5E-022B-4B27-A9FE-31F295E903DE}">
      <dsp:nvSpPr>
        <dsp:cNvPr id="0" name=""/>
        <dsp:cNvSpPr/>
      </dsp:nvSpPr>
      <dsp:spPr>
        <a:xfrm>
          <a:off x="7720848" y="1164044"/>
          <a:ext cx="677533" cy="338766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b="0" kern="1200" dirty="0" smtClean="0">
              <a:solidFill>
                <a:schemeClr val="tx1"/>
              </a:solidFill>
              <a:latin typeface="+mj-lt"/>
            </a:rPr>
            <a:t>SBC &amp; Arduino Mega</a:t>
          </a:r>
          <a:endParaRPr lang="en-US" sz="850" b="0" kern="1200" dirty="0">
            <a:solidFill>
              <a:schemeClr val="tx1"/>
            </a:solidFill>
            <a:latin typeface="+mj-lt"/>
          </a:endParaRPr>
        </a:p>
      </dsp:txBody>
      <dsp:txXfrm>
        <a:off x="7720848" y="1164044"/>
        <a:ext cx="677533" cy="338766"/>
      </dsp:txXfrm>
    </dsp:sp>
    <dsp:sp modelId="{C1E2790B-35D9-4D98-A5C5-9F9E63F0D224}">
      <dsp:nvSpPr>
        <dsp:cNvPr id="0" name=""/>
        <dsp:cNvSpPr/>
      </dsp:nvSpPr>
      <dsp:spPr>
        <a:xfrm>
          <a:off x="7720848" y="1645093"/>
          <a:ext cx="677533" cy="338766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SBC and Comm.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7720848" y="1645093"/>
        <a:ext cx="677533" cy="338766"/>
      </dsp:txXfrm>
    </dsp:sp>
    <dsp:sp modelId="{64B97B26-DF97-42FB-A186-4772D0638A8B}">
      <dsp:nvSpPr>
        <dsp:cNvPr id="0" name=""/>
        <dsp:cNvSpPr/>
      </dsp:nvSpPr>
      <dsp:spPr>
        <a:xfrm>
          <a:off x="7720848" y="2126141"/>
          <a:ext cx="677533" cy="338766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tx1"/>
              </a:solidFill>
              <a:latin typeface="+mj-lt"/>
            </a:rPr>
            <a:t>MP &amp; Subsystems</a:t>
          </a:r>
          <a:endParaRPr lang="en-US" sz="1000" b="0" kern="1200" dirty="0">
            <a:solidFill>
              <a:schemeClr val="tx1"/>
            </a:solidFill>
            <a:latin typeface="+mj-lt"/>
          </a:endParaRPr>
        </a:p>
      </dsp:txBody>
      <dsp:txXfrm>
        <a:off x="7720848" y="2126141"/>
        <a:ext cx="677533" cy="338766"/>
      </dsp:txXfrm>
    </dsp:sp>
    <dsp:sp modelId="{A099C6B9-DABF-4D80-960D-B943BD6A33E2}">
      <dsp:nvSpPr>
        <dsp:cNvPr id="0" name=""/>
        <dsp:cNvSpPr/>
      </dsp:nvSpPr>
      <dsp:spPr>
        <a:xfrm>
          <a:off x="7720848" y="2607190"/>
          <a:ext cx="677533" cy="338766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Test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7720848" y="2607190"/>
        <a:ext cx="677533" cy="338766"/>
      </dsp:txXfrm>
    </dsp:sp>
    <dsp:sp modelId="{944F59F8-16AA-49A2-B975-4B08C80820FF}">
      <dsp:nvSpPr>
        <dsp:cNvPr id="0" name=""/>
        <dsp:cNvSpPr/>
      </dsp:nvSpPr>
      <dsp:spPr>
        <a:xfrm>
          <a:off x="7720848" y="3088238"/>
          <a:ext cx="677533" cy="338766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solidFill>
                <a:schemeClr val="tx1"/>
              </a:solidFill>
              <a:latin typeface="+mj-lt"/>
            </a:rPr>
            <a:t>Validate</a:t>
          </a:r>
          <a:endParaRPr lang="en-US" sz="1050" b="0" kern="1200" dirty="0">
            <a:solidFill>
              <a:schemeClr val="tx1"/>
            </a:solidFill>
            <a:latin typeface="+mj-lt"/>
          </a:endParaRPr>
        </a:p>
      </dsp:txBody>
      <dsp:txXfrm>
        <a:off x="7720848" y="3088238"/>
        <a:ext cx="677533" cy="338766"/>
      </dsp:txXfrm>
    </dsp:sp>
    <dsp:sp modelId="{A9DFEF79-7647-454A-8C48-1809311E348B}">
      <dsp:nvSpPr>
        <dsp:cNvPr id="0" name=""/>
        <dsp:cNvSpPr/>
      </dsp:nvSpPr>
      <dsp:spPr>
        <a:xfrm>
          <a:off x="8371280" y="682996"/>
          <a:ext cx="677533" cy="338766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  <a:latin typeface="+mj-lt"/>
            </a:rPr>
            <a:t>Project Management</a:t>
          </a:r>
          <a:endParaRPr lang="en-US" sz="900" kern="1200" dirty="0">
            <a:solidFill>
              <a:schemeClr val="tx1"/>
            </a:solidFill>
            <a:latin typeface="+mj-lt"/>
          </a:endParaRPr>
        </a:p>
      </dsp:txBody>
      <dsp:txXfrm>
        <a:off x="8371280" y="682996"/>
        <a:ext cx="677533" cy="338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2E60B-47F6-4929-A42E-E164B6422E82}">
      <dsp:nvSpPr>
        <dsp:cNvPr id="0" name=""/>
        <dsp:cNvSpPr/>
      </dsp:nvSpPr>
      <dsp:spPr>
        <a:xfrm>
          <a:off x="3125613" y="1247915"/>
          <a:ext cx="2892772" cy="28927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j-lt"/>
            </a:rPr>
            <a:t>Auto Park for Social Robots</a:t>
          </a:r>
          <a:endParaRPr lang="en-US" sz="1600" kern="1200" dirty="0">
            <a:latin typeface="+mj-lt"/>
          </a:endParaRPr>
        </a:p>
      </dsp:txBody>
      <dsp:txXfrm>
        <a:off x="3549250" y="1671552"/>
        <a:ext cx="2045498" cy="2045498"/>
      </dsp:txXfrm>
    </dsp:sp>
    <dsp:sp modelId="{B3E500FF-D3E5-4AD3-9FEE-7FC937C49436}">
      <dsp:nvSpPr>
        <dsp:cNvPr id="0" name=""/>
        <dsp:cNvSpPr/>
      </dsp:nvSpPr>
      <dsp:spPr>
        <a:xfrm>
          <a:off x="3848806" y="89248"/>
          <a:ext cx="1446386" cy="14463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>
            <a:latin typeface="+mj-lt"/>
          </a:endParaRPr>
        </a:p>
      </dsp:txBody>
      <dsp:txXfrm>
        <a:off x="4060624" y="301066"/>
        <a:ext cx="1022750" cy="1022750"/>
      </dsp:txXfrm>
    </dsp:sp>
    <dsp:sp modelId="{EA7B93C1-95AF-4A59-B97F-B8BB629FCA78}">
      <dsp:nvSpPr>
        <dsp:cNvPr id="0" name=""/>
        <dsp:cNvSpPr/>
      </dsp:nvSpPr>
      <dsp:spPr>
        <a:xfrm>
          <a:off x="5638561" y="1389581"/>
          <a:ext cx="1446386" cy="14463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j-lt"/>
            </a:rPr>
            <a:t>Sensing and Perception</a:t>
          </a:r>
          <a:endParaRPr lang="en-US" sz="1600" kern="1200" dirty="0">
            <a:latin typeface="+mj-lt"/>
          </a:endParaRPr>
        </a:p>
      </dsp:txBody>
      <dsp:txXfrm>
        <a:off x="5850379" y="1601399"/>
        <a:ext cx="1022750" cy="1022750"/>
      </dsp:txXfrm>
    </dsp:sp>
    <dsp:sp modelId="{F4B8144C-7DFC-4C05-A567-5536A1DAA6A9}">
      <dsp:nvSpPr>
        <dsp:cNvPr id="0" name=""/>
        <dsp:cNvSpPr/>
      </dsp:nvSpPr>
      <dsp:spPr>
        <a:xfrm>
          <a:off x="4954936" y="3493564"/>
          <a:ext cx="1446386" cy="14463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latin typeface="+mj-lt"/>
          </a:endParaRPr>
        </a:p>
      </dsp:txBody>
      <dsp:txXfrm>
        <a:off x="5166754" y="3705382"/>
        <a:ext cx="1022750" cy="1022750"/>
      </dsp:txXfrm>
    </dsp:sp>
    <dsp:sp modelId="{5F0162AD-F618-43AC-99AD-20740F4089B5}">
      <dsp:nvSpPr>
        <dsp:cNvPr id="0" name=""/>
        <dsp:cNvSpPr/>
      </dsp:nvSpPr>
      <dsp:spPr>
        <a:xfrm>
          <a:off x="2742677" y="3493564"/>
          <a:ext cx="1446386" cy="14463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j-lt"/>
            </a:rPr>
            <a:t>Mobile Platform</a:t>
          </a:r>
          <a:endParaRPr lang="en-US" sz="1600" kern="1200" dirty="0">
            <a:latin typeface="+mj-lt"/>
          </a:endParaRPr>
        </a:p>
      </dsp:txBody>
      <dsp:txXfrm>
        <a:off x="2954495" y="3705382"/>
        <a:ext cx="1022750" cy="1022750"/>
      </dsp:txXfrm>
    </dsp:sp>
    <dsp:sp modelId="{0E33F123-1648-4D33-BD41-7ECD57EEB12D}">
      <dsp:nvSpPr>
        <dsp:cNvPr id="0" name=""/>
        <dsp:cNvSpPr/>
      </dsp:nvSpPr>
      <dsp:spPr>
        <a:xfrm>
          <a:off x="2059052" y="1389581"/>
          <a:ext cx="1446386" cy="14463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j-lt"/>
            </a:rPr>
            <a:t>Navigation and Control</a:t>
          </a:r>
          <a:endParaRPr lang="en-US" sz="1600" kern="1200" dirty="0">
            <a:latin typeface="+mj-lt"/>
          </a:endParaRPr>
        </a:p>
      </dsp:txBody>
      <dsp:txXfrm>
        <a:off x="2270870" y="1601399"/>
        <a:ext cx="1022750" cy="1022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D7593-7257-410F-9454-906823D62C2B}">
      <dsp:nvSpPr>
        <dsp:cNvPr id="0" name=""/>
        <dsp:cNvSpPr/>
      </dsp:nvSpPr>
      <dsp:spPr>
        <a:xfrm>
          <a:off x="-3121075" y="-483510"/>
          <a:ext cx="3746732" cy="3746732"/>
        </a:xfrm>
        <a:prstGeom prst="blockArc">
          <a:avLst>
            <a:gd name="adj1" fmla="val 18900000"/>
            <a:gd name="adj2" fmla="val 2700000"/>
            <a:gd name="adj3" fmla="val 577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C6D0E-A613-4B42-B21A-62C59899C8E7}">
      <dsp:nvSpPr>
        <dsp:cNvPr id="0" name=""/>
        <dsp:cNvSpPr/>
      </dsp:nvSpPr>
      <dsp:spPr>
        <a:xfrm>
          <a:off x="510980" y="397109"/>
          <a:ext cx="3284356" cy="794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32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+mj-lt"/>
            </a:rPr>
            <a:t>Application GUI</a:t>
          </a:r>
          <a:endParaRPr lang="en-US" sz="2100" kern="1200" dirty="0">
            <a:latin typeface="+mj-lt"/>
          </a:endParaRPr>
        </a:p>
      </dsp:txBody>
      <dsp:txXfrm>
        <a:off x="510980" y="397109"/>
        <a:ext cx="3284356" cy="794108"/>
      </dsp:txXfrm>
    </dsp:sp>
    <dsp:sp modelId="{F3231B86-7576-455D-9717-48319AF2FAD7}">
      <dsp:nvSpPr>
        <dsp:cNvPr id="0" name=""/>
        <dsp:cNvSpPr/>
      </dsp:nvSpPr>
      <dsp:spPr>
        <a:xfrm>
          <a:off x="14662" y="297846"/>
          <a:ext cx="992635" cy="9926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9E732-60DE-484E-B34F-B510082A856A}">
      <dsp:nvSpPr>
        <dsp:cNvPr id="0" name=""/>
        <dsp:cNvSpPr/>
      </dsp:nvSpPr>
      <dsp:spPr>
        <a:xfrm>
          <a:off x="510980" y="1588494"/>
          <a:ext cx="3284356" cy="794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32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+mj-lt"/>
            </a:rPr>
            <a:t>Send Serial Messages</a:t>
          </a:r>
          <a:endParaRPr lang="en-US" sz="2100" kern="1200" dirty="0">
            <a:latin typeface="+mj-lt"/>
          </a:endParaRPr>
        </a:p>
      </dsp:txBody>
      <dsp:txXfrm>
        <a:off x="510980" y="1588494"/>
        <a:ext cx="3284356" cy="794108"/>
      </dsp:txXfrm>
    </dsp:sp>
    <dsp:sp modelId="{5B71DC07-E967-443A-B411-33A50C8E54B7}">
      <dsp:nvSpPr>
        <dsp:cNvPr id="0" name=""/>
        <dsp:cNvSpPr/>
      </dsp:nvSpPr>
      <dsp:spPr>
        <a:xfrm>
          <a:off x="14662" y="1489230"/>
          <a:ext cx="992635" cy="9926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D7593-7257-410F-9454-906823D62C2B}">
      <dsp:nvSpPr>
        <dsp:cNvPr id="0" name=""/>
        <dsp:cNvSpPr/>
      </dsp:nvSpPr>
      <dsp:spPr>
        <a:xfrm>
          <a:off x="-4865541" y="-745638"/>
          <a:ext cx="5794988" cy="5794988"/>
        </a:xfrm>
        <a:prstGeom prst="blockArc">
          <a:avLst>
            <a:gd name="adj1" fmla="val 18900000"/>
            <a:gd name="adj2" fmla="val 2700000"/>
            <a:gd name="adj3" fmla="val 373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C6D0E-A613-4B42-B21A-62C59899C8E7}">
      <dsp:nvSpPr>
        <dsp:cNvPr id="0" name=""/>
        <dsp:cNvSpPr/>
      </dsp:nvSpPr>
      <dsp:spPr>
        <a:xfrm>
          <a:off x="486738" y="330869"/>
          <a:ext cx="4712089" cy="662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52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+mj-lt"/>
            </a:rPr>
            <a:t>Literature Survey</a:t>
          </a:r>
          <a:endParaRPr lang="en-US" sz="2100" kern="1200" dirty="0">
            <a:latin typeface="+mj-lt"/>
          </a:endParaRPr>
        </a:p>
      </dsp:txBody>
      <dsp:txXfrm>
        <a:off x="486738" y="330869"/>
        <a:ext cx="4712089" cy="662083"/>
      </dsp:txXfrm>
    </dsp:sp>
    <dsp:sp modelId="{F3231B86-7576-455D-9717-48319AF2FAD7}">
      <dsp:nvSpPr>
        <dsp:cNvPr id="0" name=""/>
        <dsp:cNvSpPr/>
      </dsp:nvSpPr>
      <dsp:spPr>
        <a:xfrm>
          <a:off x="72936" y="248108"/>
          <a:ext cx="827603" cy="827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9E732-60DE-484E-B34F-B510082A856A}">
      <dsp:nvSpPr>
        <dsp:cNvPr id="0" name=""/>
        <dsp:cNvSpPr/>
      </dsp:nvSpPr>
      <dsp:spPr>
        <a:xfrm>
          <a:off x="866325" y="1324166"/>
          <a:ext cx="4332501" cy="662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52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+mj-lt"/>
            </a:rPr>
            <a:t>Hardware Procurement</a:t>
          </a:r>
          <a:endParaRPr lang="en-US" sz="2100" kern="1200" dirty="0">
            <a:latin typeface="+mj-lt"/>
          </a:endParaRPr>
        </a:p>
      </dsp:txBody>
      <dsp:txXfrm>
        <a:off x="866325" y="1324166"/>
        <a:ext cx="4332501" cy="662083"/>
      </dsp:txXfrm>
    </dsp:sp>
    <dsp:sp modelId="{5B71DC07-E967-443A-B411-33A50C8E54B7}">
      <dsp:nvSpPr>
        <dsp:cNvPr id="0" name=""/>
        <dsp:cNvSpPr/>
      </dsp:nvSpPr>
      <dsp:spPr>
        <a:xfrm>
          <a:off x="452523" y="1241405"/>
          <a:ext cx="827603" cy="827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A5E4A-53D5-479D-ABD6-162B7BE4048F}">
      <dsp:nvSpPr>
        <dsp:cNvPr id="0" name=""/>
        <dsp:cNvSpPr/>
      </dsp:nvSpPr>
      <dsp:spPr>
        <a:xfrm>
          <a:off x="866325" y="2317462"/>
          <a:ext cx="4332501" cy="662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52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+mj-lt"/>
            </a:rPr>
            <a:t>Preliminary Testing</a:t>
          </a:r>
          <a:endParaRPr lang="en-US" sz="2100" kern="1200" dirty="0">
            <a:latin typeface="+mj-lt"/>
          </a:endParaRPr>
        </a:p>
      </dsp:txBody>
      <dsp:txXfrm>
        <a:off x="866325" y="2317462"/>
        <a:ext cx="4332501" cy="662083"/>
      </dsp:txXfrm>
    </dsp:sp>
    <dsp:sp modelId="{CAA67FEB-BBDF-4525-9023-F8650752906B}">
      <dsp:nvSpPr>
        <dsp:cNvPr id="0" name=""/>
        <dsp:cNvSpPr/>
      </dsp:nvSpPr>
      <dsp:spPr>
        <a:xfrm>
          <a:off x="452523" y="2234702"/>
          <a:ext cx="827603" cy="827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883AB-824B-4DF5-8F7D-A53E0B997DBF}">
      <dsp:nvSpPr>
        <dsp:cNvPr id="0" name=""/>
        <dsp:cNvSpPr/>
      </dsp:nvSpPr>
      <dsp:spPr>
        <a:xfrm>
          <a:off x="486738" y="3310759"/>
          <a:ext cx="4712089" cy="662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52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+mj-lt"/>
            </a:rPr>
            <a:t>Create ROS Collaboration Node</a:t>
          </a:r>
          <a:endParaRPr lang="en-US" sz="2100" kern="1200" dirty="0">
            <a:latin typeface="+mj-lt"/>
          </a:endParaRPr>
        </a:p>
      </dsp:txBody>
      <dsp:txXfrm>
        <a:off x="486738" y="3310759"/>
        <a:ext cx="4712089" cy="662083"/>
      </dsp:txXfrm>
    </dsp:sp>
    <dsp:sp modelId="{779D41B1-39CE-4985-90A5-50ED9AD121FE}">
      <dsp:nvSpPr>
        <dsp:cNvPr id="0" name=""/>
        <dsp:cNvSpPr/>
      </dsp:nvSpPr>
      <dsp:spPr>
        <a:xfrm>
          <a:off x="72936" y="3227999"/>
          <a:ext cx="827603" cy="827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D7593-7257-410F-9454-906823D62C2B}">
      <dsp:nvSpPr>
        <dsp:cNvPr id="0" name=""/>
        <dsp:cNvSpPr/>
      </dsp:nvSpPr>
      <dsp:spPr>
        <a:xfrm>
          <a:off x="-3121075" y="-483510"/>
          <a:ext cx="3746732" cy="3746732"/>
        </a:xfrm>
        <a:prstGeom prst="blockArc">
          <a:avLst>
            <a:gd name="adj1" fmla="val 18900000"/>
            <a:gd name="adj2" fmla="val 2700000"/>
            <a:gd name="adj3" fmla="val 577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C6D0E-A613-4B42-B21A-62C59899C8E7}">
      <dsp:nvSpPr>
        <dsp:cNvPr id="0" name=""/>
        <dsp:cNvSpPr/>
      </dsp:nvSpPr>
      <dsp:spPr>
        <a:xfrm>
          <a:off x="510980" y="397109"/>
          <a:ext cx="3970156" cy="794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32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+mj-lt"/>
            </a:rPr>
            <a:t>Literature Survey</a:t>
          </a:r>
          <a:endParaRPr lang="en-US" sz="2100" kern="1200" dirty="0">
            <a:latin typeface="+mj-lt"/>
          </a:endParaRPr>
        </a:p>
      </dsp:txBody>
      <dsp:txXfrm>
        <a:off x="510980" y="397109"/>
        <a:ext cx="3970156" cy="794108"/>
      </dsp:txXfrm>
    </dsp:sp>
    <dsp:sp modelId="{F3231B86-7576-455D-9717-48319AF2FAD7}">
      <dsp:nvSpPr>
        <dsp:cNvPr id="0" name=""/>
        <dsp:cNvSpPr/>
      </dsp:nvSpPr>
      <dsp:spPr>
        <a:xfrm>
          <a:off x="14662" y="297846"/>
          <a:ext cx="992635" cy="9926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9E732-60DE-484E-B34F-B510082A856A}">
      <dsp:nvSpPr>
        <dsp:cNvPr id="0" name=""/>
        <dsp:cNvSpPr/>
      </dsp:nvSpPr>
      <dsp:spPr>
        <a:xfrm>
          <a:off x="510980" y="1588494"/>
          <a:ext cx="3970156" cy="794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32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+mj-lt"/>
            </a:rPr>
            <a:t>Assembled Mobile Platform</a:t>
          </a:r>
          <a:endParaRPr lang="en-US" sz="2100" kern="1200" dirty="0">
            <a:latin typeface="+mj-lt"/>
          </a:endParaRPr>
        </a:p>
      </dsp:txBody>
      <dsp:txXfrm>
        <a:off x="510980" y="1588494"/>
        <a:ext cx="3970156" cy="794108"/>
      </dsp:txXfrm>
    </dsp:sp>
    <dsp:sp modelId="{5B71DC07-E967-443A-B411-33A50C8E54B7}">
      <dsp:nvSpPr>
        <dsp:cNvPr id="0" name=""/>
        <dsp:cNvSpPr/>
      </dsp:nvSpPr>
      <dsp:spPr>
        <a:xfrm>
          <a:off x="14662" y="1489230"/>
          <a:ext cx="992635" cy="9926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D7593-7257-410F-9454-906823D62C2B}">
      <dsp:nvSpPr>
        <dsp:cNvPr id="0" name=""/>
        <dsp:cNvSpPr/>
      </dsp:nvSpPr>
      <dsp:spPr>
        <a:xfrm>
          <a:off x="-4865541" y="-745638"/>
          <a:ext cx="5794988" cy="5794988"/>
        </a:xfrm>
        <a:prstGeom prst="blockArc">
          <a:avLst>
            <a:gd name="adj1" fmla="val 18900000"/>
            <a:gd name="adj2" fmla="val 2700000"/>
            <a:gd name="adj3" fmla="val 373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C6D0E-A613-4B42-B21A-62C59899C8E7}">
      <dsp:nvSpPr>
        <dsp:cNvPr id="0" name=""/>
        <dsp:cNvSpPr/>
      </dsp:nvSpPr>
      <dsp:spPr>
        <a:xfrm>
          <a:off x="406689" y="268895"/>
          <a:ext cx="4792138" cy="538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14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Literature Survey</a:t>
          </a:r>
          <a:endParaRPr lang="en-US" sz="2000" kern="1200" dirty="0">
            <a:latin typeface="+mj-lt"/>
          </a:endParaRPr>
        </a:p>
      </dsp:txBody>
      <dsp:txXfrm>
        <a:off x="406689" y="268895"/>
        <a:ext cx="4792138" cy="538136"/>
      </dsp:txXfrm>
    </dsp:sp>
    <dsp:sp modelId="{F3231B86-7576-455D-9717-48319AF2FAD7}">
      <dsp:nvSpPr>
        <dsp:cNvPr id="0" name=""/>
        <dsp:cNvSpPr/>
      </dsp:nvSpPr>
      <dsp:spPr>
        <a:xfrm>
          <a:off x="70353" y="201628"/>
          <a:ext cx="672670" cy="672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9E732-60DE-484E-B34F-B510082A856A}">
      <dsp:nvSpPr>
        <dsp:cNvPr id="0" name=""/>
        <dsp:cNvSpPr/>
      </dsp:nvSpPr>
      <dsp:spPr>
        <a:xfrm>
          <a:off x="792301" y="1075841"/>
          <a:ext cx="4406525" cy="538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14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Kinect Libraries Installation</a:t>
          </a:r>
          <a:endParaRPr lang="en-US" sz="2000" kern="1200" dirty="0">
            <a:latin typeface="+mj-lt"/>
          </a:endParaRPr>
        </a:p>
      </dsp:txBody>
      <dsp:txXfrm>
        <a:off x="792301" y="1075841"/>
        <a:ext cx="4406525" cy="538136"/>
      </dsp:txXfrm>
    </dsp:sp>
    <dsp:sp modelId="{5B71DC07-E967-443A-B411-33A50C8E54B7}">
      <dsp:nvSpPr>
        <dsp:cNvPr id="0" name=""/>
        <dsp:cNvSpPr/>
      </dsp:nvSpPr>
      <dsp:spPr>
        <a:xfrm>
          <a:off x="455966" y="1008574"/>
          <a:ext cx="672670" cy="672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A5E4A-53D5-479D-ABD6-162B7BE4048F}">
      <dsp:nvSpPr>
        <dsp:cNvPr id="0" name=""/>
        <dsp:cNvSpPr/>
      </dsp:nvSpPr>
      <dsp:spPr>
        <a:xfrm>
          <a:off x="910653" y="1882787"/>
          <a:ext cx="4288173" cy="538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14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Obstacle Definition</a:t>
          </a:r>
          <a:endParaRPr lang="en-US" sz="2000" kern="1200" dirty="0">
            <a:latin typeface="+mj-lt"/>
          </a:endParaRPr>
        </a:p>
      </dsp:txBody>
      <dsp:txXfrm>
        <a:off x="910653" y="1882787"/>
        <a:ext cx="4288173" cy="538136"/>
      </dsp:txXfrm>
    </dsp:sp>
    <dsp:sp modelId="{CAA67FEB-BBDF-4525-9023-F8650752906B}">
      <dsp:nvSpPr>
        <dsp:cNvPr id="0" name=""/>
        <dsp:cNvSpPr/>
      </dsp:nvSpPr>
      <dsp:spPr>
        <a:xfrm>
          <a:off x="574318" y="1815520"/>
          <a:ext cx="672670" cy="672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409CE-4F94-48D3-8F63-4FEE59C04ECD}">
      <dsp:nvSpPr>
        <dsp:cNvPr id="0" name=""/>
        <dsp:cNvSpPr/>
      </dsp:nvSpPr>
      <dsp:spPr>
        <a:xfrm>
          <a:off x="792301" y="2689733"/>
          <a:ext cx="4406525" cy="538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14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IR Close Range Obstacle Detection</a:t>
          </a:r>
        </a:p>
      </dsp:txBody>
      <dsp:txXfrm>
        <a:off x="792301" y="2689733"/>
        <a:ext cx="4406525" cy="538136"/>
      </dsp:txXfrm>
    </dsp:sp>
    <dsp:sp modelId="{62367085-3BF3-4602-B162-5BAF53D12991}">
      <dsp:nvSpPr>
        <dsp:cNvPr id="0" name=""/>
        <dsp:cNvSpPr/>
      </dsp:nvSpPr>
      <dsp:spPr>
        <a:xfrm>
          <a:off x="455966" y="2622466"/>
          <a:ext cx="672670" cy="672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BD29D-70A1-4967-BE5B-14175F48BED1}">
      <dsp:nvSpPr>
        <dsp:cNvPr id="0" name=""/>
        <dsp:cNvSpPr/>
      </dsp:nvSpPr>
      <dsp:spPr>
        <a:xfrm>
          <a:off x="406689" y="3496679"/>
          <a:ext cx="4792138" cy="538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14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Kinect Obstacle Detection</a:t>
          </a:r>
          <a:endParaRPr lang="en-US" sz="2000" kern="1200" dirty="0">
            <a:latin typeface="+mj-lt"/>
          </a:endParaRPr>
        </a:p>
      </dsp:txBody>
      <dsp:txXfrm>
        <a:off x="406689" y="3496679"/>
        <a:ext cx="4792138" cy="538136"/>
      </dsp:txXfrm>
    </dsp:sp>
    <dsp:sp modelId="{E0ADCC0B-8270-4B8E-AE77-0D7FD54632E5}">
      <dsp:nvSpPr>
        <dsp:cNvPr id="0" name=""/>
        <dsp:cNvSpPr/>
      </dsp:nvSpPr>
      <dsp:spPr>
        <a:xfrm>
          <a:off x="70353" y="3429412"/>
          <a:ext cx="672670" cy="672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D7593-7257-410F-9454-906823D62C2B}">
      <dsp:nvSpPr>
        <dsp:cNvPr id="0" name=""/>
        <dsp:cNvSpPr/>
      </dsp:nvSpPr>
      <dsp:spPr>
        <a:xfrm>
          <a:off x="-3141315" y="-483510"/>
          <a:ext cx="3746732" cy="3746732"/>
        </a:xfrm>
        <a:prstGeom prst="blockArc">
          <a:avLst>
            <a:gd name="adj1" fmla="val 18900000"/>
            <a:gd name="adj2" fmla="val 2700000"/>
            <a:gd name="adj3" fmla="val 577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C6D0E-A613-4B42-B21A-62C59899C8E7}">
      <dsp:nvSpPr>
        <dsp:cNvPr id="0" name=""/>
        <dsp:cNvSpPr/>
      </dsp:nvSpPr>
      <dsp:spPr>
        <a:xfrm>
          <a:off x="389281" y="277971"/>
          <a:ext cx="5214615" cy="555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27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+mj-lt"/>
            </a:rPr>
            <a:t>Literature Survey</a:t>
          </a:r>
          <a:endParaRPr lang="en-US" sz="2100" kern="1200" dirty="0">
            <a:latin typeface="+mj-lt"/>
          </a:endParaRPr>
        </a:p>
      </dsp:txBody>
      <dsp:txXfrm>
        <a:off x="389281" y="277971"/>
        <a:ext cx="5214615" cy="555942"/>
      </dsp:txXfrm>
    </dsp:sp>
    <dsp:sp modelId="{F3231B86-7576-455D-9717-48319AF2FAD7}">
      <dsp:nvSpPr>
        <dsp:cNvPr id="0" name=""/>
        <dsp:cNvSpPr/>
      </dsp:nvSpPr>
      <dsp:spPr>
        <a:xfrm>
          <a:off x="41817" y="208478"/>
          <a:ext cx="694928" cy="6949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9E732-60DE-484E-B34F-B510082A856A}">
      <dsp:nvSpPr>
        <dsp:cNvPr id="0" name=""/>
        <dsp:cNvSpPr/>
      </dsp:nvSpPr>
      <dsp:spPr>
        <a:xfrm>
          <a:off x="591366" y="1111884"/>
          <a:ext cx="5012530" cy="555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27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+mj-lt"/>
            </a:rPr>
            <a:t>MALG-PCB Software Familiarization</a:t>
          </a:r>
          <a:endParaRPr lang="en-US" sz="2100" kern="1200" dirty="0">
            <a:latin typeface="+mj-lt"/>
          </a:endParaRPr>
        </a:p>
      </dsp:txBody>
      <dsp:txXfrm>
        <a:off x="591366" y="1111884"/>
        <a:ext cx="5012530" cy="555942"/>
      </dsp:txXfrm>
    </dsp:sp>
    <dsp:sp modelId="{5B71DC07-E967-443A-B411-33A50C8E54B7}">
      <dsp:nvSpPr>
        <dsp:cNvPr id="0" name=""/>
        <dsp:cNvSpPr/>
      </dsp:nvSpPr>
      <dsp:spPr>
        <a:xfrm>
          <a:off x="243902" y="1042392"/>
          <a:ext cx="694928" cy="6949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92191-E911-41C5-8D04-161836D151A3}">
      <dsp:nvSpPr>
        <dsp:cNvPr id="0" name=""/>
        <dsp:cNvSpPr/>
      </dsp:nvSpPr>
      <dsp:spPr>
        <a:xfrm>
          <a:off x="389281" y="1945798"/>
          <a:ext cx="5214615" cy="555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27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+mj-lt"/>
            </a:rPr>
            <a:t>Locomotion Arduino Node</a:t>
          </a:r>
          <a:endParaRPr lang="en-US" sz="2100" kern="1200" dirty="0">
            <a:latin typeface="+mj-lt"/>
          </a:endParaRPr>
        </a:p>
      </dsp:txBody>
      <dsp:txXfrm>
        <a:off x="389281" y="1945798"/>
        <a:ext cx="5214615" cy="555942"/>
      </dsp:txXfrm>
    </dsp:sp>
    <dsp:sp modelId="{E9A3FAB0-88A8-4209-B0CD-E2CCCFCADA6A}">
      <dsp:nvSpPr>
        <dsp:cNvPr id="0" name=""/>
        <dsp:cNvSpPr/>
      </dsp:nvSpPr>
      <dsp:spPr>
        <a:xfrm>
          <a:off x="41817" y="1876305"/>
          <a:ext cx="694928" cy="6949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619B2-FAE6-4861-B90F-484B4D115F33}" type="datetimeFigureOut">
              <a:rPr lang="en-US" smtClean="0"/>
              <a:pPr/>
              <a:t>11/19/2015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2A272-246F-4115-A51B-4C749E0E1C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8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2A272-246F-4115-A51B-4C749E0E1C2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8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4" y="3810004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1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1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1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8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" y="3675531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1" y="2401891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342AFC1-25BA-475E-AB9C-02A39BAF415D}" type="datetimeFigureOut">
              <a:rPr lang="en-US" smtClean="0"/>
              <a:pPr/>
              <a:t>11/19/2015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9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2B8F328-FB02-4D29-B030-E080392508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FC1-25BA-475E-AB9C-02A39BAF415D}" type="datetimeFigureOut">
              <a:rPr lang="en-US" smtClean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F328-FB02-4D29-B030-E080392508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FC1-25BA-475E-AB9C-02A39BAF415D}" type="datetimeFigureOut">
              <a:rPr lang="en-US" smtClean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F328-FB02-4D29-B030-E080392508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FC1-25BA-475E-AB9C-02A39BAF415D}" type="datetimeFigureOut">
              <a:rPr lang="en-US" smtClean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F328-FB02-4D29-B030-E080392508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4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FC1-25BA-475E-AB9C-02A39BAF415D}" type="datetimeFigureOut">
              <a:rPr lang="en-US" smtClean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F328-FB02-4D29-B030-E080392508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8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8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FC1-25BA-475E-AB9C-02A39BAF415D}" type="datetimeFigureOut">
              <a:rPr lang="en-US" smtClean="0"/>
              <a:pPr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F328-FB02-4D29-B030-E080392508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1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5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42AFC1-25BA-475E-AB9C-02A39BAF415D}" type="datetimeFigureOut">
              <a:rPr lang="en-US" smtClean="0"/>
              <a:pPr/>
              <a:t>11/19/2015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B8F328-FB02-4D29-B030-E080392508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342AFC1-25BA-475E-AB9C-02A39BAF415D}" type="datetimeFigureOut">
              <a:rPr lang="en-US" smtClean="0"/>
              <a:pPr/>
              <a:t>11/19/2015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8" y="2272"/>
            <a:ext cx="762000" cy="365760"/>
          </a:xfrm>
        </p:spPr>
        <p:txBody>
          <a:bodyPr/>
          <a:lstStyle/>
          <a:p>
            <a:fld id="{12B8F328-FB02-4D29-B030-E080392508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FC1-25BA-475E-AB9C-02A39BAF415D}" type="datetimeFigureOut">
              <a:rPr lang="en-US" smtClean="0"/>
              <a:pPr/>
              <a:t>11/19/2015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F328-FB02-4D29-B030-E080392508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1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FC1-25BA-475E-AB9C-02A39BAF415D}" type="datetimeFigureOut">
              <a:rPr lang="en-US" smtClean="0"/>
              <a:pPr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F328-FB02-4D29-B030-E080392508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2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12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FC1-25BA-475E-AB9C-02A39BAF415D}" type="datetimeFigureOut">
              <a:rPr lang="en-US" smtClean="0"/>
              <a:pPr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F328-FB02-4D29-B030-E080392508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22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" y="308280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4" y="36025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6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40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9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8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6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342AFC1-25BA-475E-AB9C-02A39BAF415D}" type="datetimeFigureOut">
              <a:rPr lang="en-US" smtClean="0"/>
              <a:pPr/>
              <a:t>11/19/2015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8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2B8F328-FB02-4D29-B030-E080392508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N" dirty="0" smtClean="0"/>
              <a:t>Auto-Park for Social Robots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4400" dirty="0" smtClean="0">
                <a:latin typeface="+mj-lt"/>
              </a:rPr>
              <a:t>By Team Daedalus</a:t>
            </a:r>
          </a:p>
        </p:txBody>
      </p:sp>
    </p:spTree>
    <p:extLst>
      <p:ext uri="{BB962C8B-B14F-4D97-AF65-F5344CB8AC3E}">
        <p14:creationId xmlns:p14="http://schemas.microsoft.com/office/powerpoint/2010/main" val="68683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Sensing and Perception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131248"/>
              </p:ext>
            </p:extLst>
          </p:nvPr>
        </p:nvGraphicFramePr>
        <p:xfrm>
          <a:off x="457200" y="2249488"/>
          <a:ext cx="5257800" cy="430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8268" y="3164773"/>
            <a:ext cx="3276600" cy="247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12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t="5128" r="20073" b="17949"/>
          <a:stretch>
            <a:fillRect/>
          </a:stretch>
        </p:blipFill>
        <p:spPr bwMode="auto">
          <a:xfrm>
            <a:off x="5552550" y="3887617"/>
            <a:ext cx="2763300" cy="259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l="12195" t="27052" r="17073" b="11467"/>
          <a:stretch>
            <a:fillRect/>
          </a:stretch>
        </p:blipFill>
        <p:spPr bwMode="auto">
          <a:xfrm>
            <a:off x="990600" y="4000500"/>
            <a:ext cx="2743200" cy="236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 l="7901" b="16101"/>
          <a:stretch>
            <a:fillRect/>
          </a:stretch>
        </p:blipFill>
        <p:spPr bwMode="auto">
          <a:xfrm>
            <a:off x="762000" y="685800"/>
            <a:ext cx="3200400" cy="288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 l="3248" b="22125"/>
          <a:stretch>
            <a:fillRect/>
          </a:stretch>
        </p:blipFill>
        <p:spPr bwMode="auto">
          <a:xfrm>
            <a:off x="5722938" y="908067"/>
            <a:ext cx="24225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>
            <a:stCxn id="3078" idx="3"/>
            <a:endCxn id="3080" idx="1"/>
          </p:cNvCxnSpPr>
          <p:nvPr/>
        </p:nvCxnSpPr>
        <p:spPr>
          <a:xfrm>
            <a:off x="3962400" y="2127267"/>
            <a:ext cx="1760538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080" idx="2"/>
            <a:endCxn id="3076" idx="0"/>
          </p:cNvCxnSpPr>
          <p:nvPr/>
        </p:nvCxnSpPr>
        <p:spPr>
          <a:xfrm flipH="1">
            <a:off x="6934200" y="3346467"/>
            <a:ext cx="1" cy="54115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076" idx="1"/>
            <a:endCxn id="3077" idx="3"/>
          </p:cNvCxnSpPr>
          <p:nvPr/>
        </p:nvCxnSpPr>
        <p:spPr>
          <a:xfrm flipH="1">
            <a:off x="3733800" y="5182914"/>
            <a:ext cx="181875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8200" y="3276600"/>
            <a:ext cx="30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+mj-lt"/>
              </a:rPr>
              <a:t>Unfiltered and Dense Point Cloud Data</a:t>
            </a:r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3091190"/>
            <a:ext cx="30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+mj-lt"/>
              </a:rPr>
              <a:t>Dense Point Cloud Data of a Board</a:t>
            </a:r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6215390"/>
            <a:ext cx="30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+mj-lt"/>
              </a:rPr>
              <a:t>Down-Sampled Point Cloud of a Board</a:t>
            </a:r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" y="6096000"/>
            <a:ext cx="30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+mj-lt"/>
              </a:rPr>
              <a:t>Point Cloud of a Person Holding Cup</a:t>
            </a:r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066800"/>
          </a:xfrm>
        </p:spPr>
        <p:txBody>
          <a:bodyPr/>
          <a:lstStyle/>
          <a:p>
            <a:r>
              <a:rPr lang="en-US" dirty="0" smtClean="0"/>
              <a:t>Navigation and Control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504912"/>
              </p:ext>
            </p:extLst>
          </p:nvPr>
        </p:nvGraphicFramePr>
        <p:xfrm>
          <a:off x="685800" y="2667000"/>
          <a:ext cx="5638800" cy="2779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www.xaxxon.com/images/oculusprime/mal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34062" y="2852738"/>
            <a:ext cx="38100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10400" y="59436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MALG PCB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20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447800"/>
          </a:xfrm>
        </p:spPr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86868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524000"/>
          </a:xfrm>
        </p:spPr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38125" y="1905000"/>
            <a:ext cx="8667750" cy="4886325"/>
            <a:chOff x="152400" y="381000"/>
            <a:chExt cx="8667750" cy="48863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93068"/>
            <a:stretch>
              <a:fillRect/>
            </a:stretch>
          </p:blipFill>
          <p:spPr bwMode="auto">
            <a:xfrm>
              <a:off x="152400" y="381000"/>
              <a:ext cx="86677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8024"/>
            <a:stretch>
              <a:fillRect/>
            </a:stretch>
          </p:blipFill>
          <p:spPr bwMode="auto">
            <a:xfrm>
              <a:off x="152400" y="762000"/>
              <a:ext cx="8667750" cy="450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Unforeseen Challenges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442453"/>
              </p:ext>
            </p:extLst>
          </p:nvPr>
        </p:nvGraphicFramePr>
        <p:xfrm>
          <a:off x="533400" y="2743200"/>
          <a:ext cx="8229600" cy="3031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393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Bumps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Technical</a:t>
                      </a:r>
                      <a:r>
                        <a:rPr lang="en-US" baseline="0" dirty="0" smtClean="0">
                          <a:latin typeface="+mj-lt"/>
                        </a:rPr>
                        <a:t> Challenge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Delay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Lack of Progress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</a:tr>
              <a:tr h="63938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32-64 bit</a:t>
                      </a:r>
                      <a:r>
                        <a:rPr lang="en-US" baseline="0" dirty="0" smtClean="0">
                          <a:latin typeface="+mj-lt"/>
                        </a:rPr>
                        <a:t> package compatibility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+mj-lt"/>
                      </a:endParaRPr>
                    </a:p>
                  </a:txBody>
                  <a:tcPr anchor="ctr"/>
                </a:tc>
              </a:tr>
              <a:tr h="37043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SBC Setup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+mj-lt"/>
                      </a:endParaRPr>
                    </a:p>
                  </a:txBody>
                  <a:tcPr anchor="ctr"/>
                </a:tc>
              </a:tr>
              <a:tr h="37043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Setting up Kinect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</a:tr>
              <a:tr h="63938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Mobile Platform Shipment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</a:tr>
              <a:tr h="37043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PCB –</a:t>
                      </a:r>
                      <a:r>
                        <a:rPr lang="en-US" baseline="0" dirty="0" smtClean="0">
                          <a:latin typeface="+mj-lt"/>
                        </a:rPr>
                        <a:t> PDB vs. IR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n.odroid.com/homebackup/201506171531272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43200"/>
            <a:ext cx="3079676" cy="2667000"/>
          </a:xfrm>
          <a:prstGeom prst="rect">
            <a:avLst/>
          </a:prstGeom>
          <a:noFill/>
        </p:spPr>
      </p:pic>
      <p:pic>
        <p:nvPicPr>
          <p:cNvPr id="1028" name="Picture 4" descr="http://www.xaxxon.com/images/oculusprime/oculusprime_shop.jpg"/>
          <p:cNvPicPr>
            <a:picLocks noChangeAspect="1" noChangeArrowheads="1"/>
          </p:cNvPicPr>
          <p:nvPr/>
        </p:nvPicPr>
        <p:blipFill>
          <a:blip r:embed="rId3" cstate="print"/>
          <a:srcRect r="39216"/>
          <a:stretch>
            <a:fillRect/>
          </a:stretch>
        </p:blipFill>
        <p:spPr bwMode="auto">
          <a:xfrm>
            <a:off x="5486400" y="2667000"/>
            <a:ext cx="2362200" cy="2637066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2590800" y="1524000"/>
            <a:ext cx="2286000" cy="144780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It’s not you, it’s me.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68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Fall Demo </a:t>
            </a:r>
            <a:r>
              <a:rPr lang="en" dirty="0"/>
              <a:t>1</a:t>
            </a:r>
          </a:p>
        </p:txBody>
      </p:sp>
      <p:sp>
        <p:nvSpPr>
          <p:cNvPr id="6" name="Shape 51"/>
          <p:cNvSpPr/>
          <p:nvPr/>
        </p:nvSpPr>
        <p:spPr>
          <a:xfrm>
            <a:off x="470712" y="3781713"/>
            <a:ext cx="1592838" cy="856499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+mj-lt"/>
              </a:rPr>
              <a:t>Android Application</a:t>
            </a:r>
          </a:p>
        </p:txBody>
      </p:sp>
      <p:sp>
        <p:nvSpPr>
          <p:cNvPr id="7" name="Shape 52"/>
          <p:cNvSpPr/>
          <p:nvPr/>
        </p:nvSpPr>
        <p:spPr>
          <a:xfrm>
            <a:off x="3716288" y="3781713"/>
            <a:ext cx="1308300" cy="856499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+mj-lt"/>
              </a:rPr>
              <a:t>SBC</a:t>
            </a:r>
          </a:p>
        </p:txBody>
      </p:sp>
      <p:sp>
        <p:nvSpPr>
          <p:cNvPr id="8" name="Shape 53"/>
          <p:cNvSpPr/>
          <p:nvPr/>
        </p:nvSpPr>
        <p:spPr>
          <a:xfrm>
            <a:off x="6677325" y="3781713"/>
            <a:ext cx="1308300" cy="856499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+mj-lt"/>
              </a:rPr>
              <a:t>Arduino</a:t>
            </a:r>
          </a:p>
        </p:txBody>
      </p:sp>
      <p:sp>
        <p:nvSpPr>
          <p:cNvPr id="9" name="Shape 54"/>
          <p:cNvSpPr/>
          <p:nvPr/>
        </p:nvSpPr>
        <p:spPr>
          <a:xfrm>
            <a:off x="6677325" y="2314851"/>
            <a:ext cx="1308300" cy="856499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+mj-lt"/>
              </a:rPr>
              <a:t>LED Control</a:t>
            </a:r>
          </a:p>
        </p:txBody>
      </p:sp>
      <p:sp>
        <p:nvSpPr>
          <p:cNvPr id="10" name="Shape 55"/>
          <p:cNvSpPr/>
          <p:nvPr/>
        </p:nvSpPr>
        <p:spPr>
          <a:xfrm>
            <a:off x="6237225" y="5248575"/>
            <a:ext cx="2188499" cy="856499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+mj-lt"/>
              </a:rPr>
              <a:t>Motor Control + Encoder Feedback</a:t>
            </a:r>
          </a:p>
        </p:txBody>
      </p:sp>
      <p:cxnSp>
        <p:nvCxnSpPr>
          <p:cNvPr id="11" name="Shape 56"/>
          <p:cNvCxnSpPr>
            <a:stCxn id="6" idx="3"/>
            <a:endCxn id="7" idx="1"/>
          </p:cNvCxnSpPr>
          <p:nvPr/>
        </p:nvCxnSpPr>
        <p:spPr>
          <a:xfrm>
            <a:off x="2063550" y="4209963"/>
            <a:ext cx="165273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" name="Shape 57"/>
          <p:cNvCxnSpPr>
            <a:stCxn id="7" idx="3"/>
            <a:endCxn id="8" idx="1"/>
          </p:cNvCxnSpPr>
          <p:nvPr/>
        </p:nvCxnSpPr>
        <p:spPr>
          <a:xfrm>
            <a:off x="5024588" y="4209963"/>
            <a:ext cx="165273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" name="Shape 58"/>
          <p:cNvCxnSpPr>
            <a:stCxn id="8" idx="0"/>
            <a:endCxn id="9" idx="2"/>
          </p:cNvCxnSpPr>
          <p:nvPr/>
        </p:nvCxnSpPr>
        <p:spPr>
          <a:xfrm flipV="1">
            <a:off x="7331475" y="3171350"/>
            <a:ext cx="0" cy="61036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" name="Shape 59"/>
          <p:cNvCxnSpPr>
            <a:stCxn id="8" idx="2"/>
            <a:endCxn id="10" idx="0"/>
          </p:cNvCxnSpPr>
          <p:nvPr/>
        </p:nvCxnSpPr>
        <p:spPr>
          <a:xfrm>
            <a:off x="7331475" y="4638212"/>
            <a:ext cx="0" cy="61036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" name="Shape 60"/>
          <p:cNvCxnSpPr>
            <a:stCxn id="10" idx="0"/>
            <a:endCxn id="8" idx="2"/>
          </p:cNvCxnSpPr>
          <p:nvPr/>
        </p:nvCxnSpPr>
        <p:spPr>
          <a:xfrm flipV="1">
            <a:off x="7331475" y="4638212"/>
            <a:ext cx="0" cy="61036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" name="Shape 61"/>
          <p:cNvSpPr txBox="1"/>
          <p:nvPr/>
        </p:nvSpPr>
        <p:spPr>
          <a:xfrm>
            <a:off x="2288125" y="3717650"/>
            <a:ext cx="1203588" cy="31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Bluetooth</a:t>
            </a:r>
          </a:p>
        </p:txBody>
      </p:sp>
      <p:sp>
        <p:nvSpPr>
          <p:cNvPr id="17" name="Shape 62"/>
          <p:cNvSpPr txBox="1"/>
          <p:nvPr/>
        </p:nvSpPr>
        <p:spPr>
          <a:xfrm>
            <a:off x="5439477" y="3717650"/>
            <a:ext cx="822960" cy="397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Serial</a:t>
            </a:r>
          </a:p>
        </p:txBody>
      </p:sp>
      <p:sp>
        <p:nvSpPr>
          <p:cNvPr id="18" name="Shape 63"/>
          <p:cNvSpPr txBox="1"/>
          <p:nvPr/>
        </p:nvSpPr>
        <p:spPr>
          <a:xfrm>
            <a:off x="5179840" y="4189133"/>
            <a:ext cx="1342234" cy="6114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100" dirty="0">
                <a:latin typeface="+mj-lt"/>
              </a:rPr>
              <a:t>Start/Stop</a:t>
            </a:r>
          </a:p>
          <a:p>
            <a:pPr rtl="0">
              <a:spcBef>
                <a:spcPts val="0"/>
              </a:spcBef>
              <a:buNone/>
            </a:pPr>
            <a:r>
              <a:rPr lang="en" sz="1100" dirty="0">
                <a:latin typeface="+mj-lt"/>
              </a:rPr>
              <a:t>Motion Control</a:t>
            </a:r>
          </a:p>
          <a:p>
            <a:pPr>
              <a:spcBef>
                <a:spcPts val="0"/>
              </a:spcBef>
              <a:buNone/>
            </a:pPr>
            <a:r>
              <a:rPr lang="en" sz="1100" dirty="0">
                <a:latin typeface="+mj-lt"/>
              </a:rPr>
              <a:t>Position Feedback</a:t>
            </a:r>
          </a:p>
        </p:txBody>
      </p:sp>
      <p:cxnSp>
        <p:nvCxnSpPr>
          <p:cNvPr id="19" name="Shape 64"/>
          <p:cNvCxnSpPr>
            <a:stCxn id="8" idx="1"/>
            <a:endCxn id="7" idx="3"/>
          </p:cNvCxnSpPr>
          <p:nvPr/>
        </p:nvCxnSpPr>
        <p:spPr>
          <a:xfrm flipH="1">
            <a:off x="5024588" y="4209963"/>
            <a:ext cx="165273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" name="Shape 65"/>
          <p:cNvSpPr txBox="1"/>
          <p:nvPr/>
        </p:nvSpPr>
        <p:spPr>
          <a:xfrm>
            <a:off x="2372204" y="4183699"/>
            <a:ext cx="1035431" cy="6169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100" dirty="0">
                <a:latin typeface="+mj-lt"/>
              </a:rPr>
              <a:t>Park/ Unpark</a:t>
            </a:r>
          </a:p>
          <a:p>
            <a:pPr rtl="0">
              <a:spcBef>
                <a:spcPts val="0"/>
              </a:spcBef>
              <a:buNone/>
            </a:pPr>
            <a:r>
              <a:rPr lang="en" sz="1100" dirty="0">
                <a:latin typeface="+mj-lt"/>
              </a:rPr>
              <a:t>Status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 dirty="0">
                <a:latin typeface="+mj-lt"/>
              </a:rPr>
              <a:t>ETP/ ETA</a:t>
            </a:r>
          </a:p>
        </p:txBody>
      </p:sp>
      <p:cxnSp>
        <p:nvCxnSpPr>
          <p:cNvPr id="21" name="Shape 66"/>
          <p:cNvCxnSpPr>
            <a:stCxn id="7" idx="1"/>
            <a:endCxn id="6" idx="3"/>
          </p:cNvCxnSpPr>
          <p:nvPr/>
        </p:nvCxnSpPr>
        <p:spPr>
          <a:xfrm flipH="1">
            <a:off x="2063550" y="4209963"/>
            <a:ext cx="165273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60898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/>
          <p:nvPr>
            <p:extLst>
              <p:ext uri="{D42A27DB-BD31-4B8C-83A1-F6EECF244321}">
                <p14:modId xmlns:p14="http://schemas.microsoft.com/office/powerpoint/2010/main" val="2610494364"/>
              </p:ext>
            </p:extLst>
          </p:nvPr>
        </p:nvGraphicFramePr>
        <p:xfrm>
          <a:off x="228600" y="2133600"/>
          <a:ext cx="8686800" cy="360486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017520"/>
                <a:gridCol w="1737360"/>
                <a:gridCol w="1645920"/>
                <a:gridCol w="2286000"/>
              </a:tblGrid>
              <a:tr h="374904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latin typeface="+mj-lt"/>
                        </a:rPr>
                        <a:t>Task</a:t>
                      </a:r>
                      <a:endParaRPr sz="18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latin typeface="+mj-lt"/>
                        </a:rPr>
                        <a:t>Success Criteria</a:t>
                      </a:r>
                      <a:endParaRPr sz="18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Requirements Validated</a:t>
                      </a:r>
                      <a:endParaRPr sz="18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Progress</a:t>
                      </a:r>
                      <a:endParaRPr sz="18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</a:tr>
              <a:tr h="995882"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+mj-lt"/>
                        </a:rPr>
                        <a:t>“Park” command sent to the mobile platform using the Android </a:t>
                      </a:r>
                      <a:r>
                        <a:rPr lang="en-IN" sz="1400" dirty="0" smtClean="0">
                          <a:latin typeface="+mj-lt"/>
                        </a:rPr>
                        <a:t>app</a:t>
                      </a:r>
                      <a:endParaRPr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+mj-lt"/>
                        </a:rPr>
                        <a:t>LED </a:t>
                      </a:r>
                      <a:r>
                        <a:rPr lang="en-IN" sz="1400" dirty="0" smtClean="0">
                          <a:latin typeface="+mj-lt"/>
                        </a:rPr>
                        <a:t>blinks </a:t>
                      </a:r>
                      <a:r>
                        <a:rPr lang="en-IN" sz="1400" dirty="0">
                          <a:latin typeface="+mj-lt"/>
                        </a:rPr>
                        <a:t>to indicate command </a:t>
                      </a:r>
                      <a:r>
                        <a:rPr lang="en-IN" sz="1400" dirty="0" smtClean="0">
                          <a:latin typeface="+mj-lt"/>
                        </a:rPr>
                        <a:t>received</a:t>
                      </a:r>
                      <a:endParaRPr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MF.1</a:t>
                      </a:r>
                      <a:endParaRPr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Command sent to laptop via Bluetooth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  <a:tr h="995882"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+mj-lt"/>
                        </a:rPr>
                        <a:t>Vehicle begins locomotion upon receiving the command</a:t>
                      </a:r>
                      <a:endParaRPr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kumimoji="0" lang="en-IN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Vehicle moves forward and 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turns as required to reach destination</a:t>
                      </a:r>
                      <a:endParaRPr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MF.10</a:t>
                      </a:r>
                      <a:endParaRPr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+mj-lt"/>
                        </a:rPr>
                        <a:t>Command</a:t>
                      </a:r>
                      <a:r>
                        <a:rPr lang="en-US" sz="1400" baseline="0" dirty="0" smtClean="0">
                          <a:latin typeface="+mj-lt"/>
                        </a:rPr>
                        <a:t> received and interpreted</a:t>
                      </a:r>
                      <a:endParaRPr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</a:tr>
              <a:tr h="995882">
                <a:tc>
                  <a:txBody>
                    <a:bodyPr/>
                    <a:lstStyle/>
                    <a:p>
                      <a:pPr algn="l"/>
                      <a:r>
                        <a:rPr lang="en-IN" sz="1400" dirty="0">
                          <a:latin typeface="+mj-lt"/>
                        </a:rPr>
                        <a:t>“Return” command sent to the mobile platform via the Android </a:t>
                      </a:r>
                      <a:r>
                        <a:rPr lang="en-IN" sz="1400" dirty="0" smtClean="0">
                          <a:latin typeface="+mj-lt"/>
                        </a:rPr>
                        <a:t>app</a:t>
                      </a:r>
                      <a:endParaRPr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IN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Vehicle moves forward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IN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backward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and turns to reach destination</a:t>
                      </a:r>
                      <a:endParaRPr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MF.1, MF.10</a:t>
                      </a:r>
                      <a:endParaRPr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+mj-lt"/>
                        </a:rPr>
                        <a:t>Command sent to laptop via Bluetooth</a:t>
                      </a:r>
                      <a:endParaRPr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/>
              <a:t>Fall Demo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9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Fall Demo </a:t>
            </a:r>
            <a:r>
              <a:rPr lang="en" dirty="0"/>
              <a:t>2</a:t>
            </a:r>
          </a:p>
        </p:txBody>
      </p:sp>
      <p:sp>
        <p:nvSpPr>
          <p:cNvPr id="3" name="Shape 72"/>
          <p:cNvSpPr/>
          <p:nvPr/>
        </p:nvSpPr>
        <p:spPr>
          <a:xfrm>
            <a:off x="584565" y="3666507"/>
            <a:ext cx="1472835" cy="856499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+mj-lt"/>
              </a:rPr>
              <a:t>Android Application</a:t>
            </a:r>
          </a:p>
        </p:txBody>
      </p:sp>
      <p:sp>
        <p:nvSpPr>
          <p:cNvPr id="4" name="Shape 73"/>
          <p:cNvSpPr/>
          <p:nvPr/>
        </p:nvSpPr>
        <p:spPr>
          <a:xfrm>
            <a:off x="3779300" y="3666507"/>
            <a:ext cx="1308300" cy="856499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+mj-lt"/>
              </a:rPr>
              <a:t>SBC</a:t>
            </a:r>
          </a:p>
        </p:txBody>
      </p:sp>
      <p:sp>
        <p:nvSpPr>
          <p:cNvPr id="5" name="Shape 74"/>
          <p:cNvSpPr/>
          <p:nvPr/>
        </p:nvSpPr>
        <p:spPr>
          <a:xfrm>
            <a:off x="6809500" y="3666507"/>
            <a:ext cx="1308300" cy="856499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+mj-lt"/>
              </a:rPr>
              <a:t>Arduino</a:t>
            </a:r>
          </a:p>
        </p:txBody>
      </p:sp>
      <p:sp>
        <p:nvSpPr>
          <p:cNvPr id="6" name="Shape 75"/>
          <p:cNvSpPr/>
          <p:nvPr/>
        </p:nvSpPr>
        <p:spPr>
          <a:xfrm>
            <a:off x="6809500" y="2093512"/>
            <a:ext cx="1308300" cy="856499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LED Control</a:t>
            </a:r>
          </a:p>
        </p:txBody>
      </p:sp>
      <p:sp>
        <p:nvSpPr>
          <p:cNvPr id="7" name="Shape 76"/>
          <p:cNvSpPr/>
          <p:nvPr/>
        </p:nvSpPr>
        <p:spPr>
          <a:xfrm>
            <a:off x="6375700" y="5239501"/>
            <a:ext cx="2175900" cy="856499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Motor Control + Encoder Feedback</a:t>
            </a:r>
          </a:p>
        </p:txBody>
      </p:sp>
      <p:cxnSp>
        <p:nvCxnSpPr>
          <p:cNvPr id="8" name="Shape 77"/>
          <p:cNvCxnSpPr>
            <a:stCxn id="3" idx="3"/>
            <a:endCxn id="4" idx="1"/>
          </p:cNvCxnSpPr>
          <p:nvPr/>
        </p:nvCxnSpPr>
        <p:spPr>
          <a:xfrm>
            <a:off x="2057400" y="4094757"/>
            <a:ext cx="1721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" name="Shape 78"/>
          <p:cNvCxnSpPr>
            <a:stCxn id="4" idx="3"/>
            <a:endCxn id="5" idx="1"/>
          </p:cNvCxnSpPr>
          <p:nvPr/>
        </p:nvCxnSpPr>
        <p:spPr>
          <a:xfrm>
            <a:off x="5087600" y="4094757"/>
            <a:ext cx="1721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" name="Shape 79"/>
          <p:cNvCxnSpPr>
            <a:stCxn id="5" idx="0"/>
            <a:endCxn id="6" idx="2"/>
          </p:cNvCxnSpPr>
          <p:nvPr/>
        </p:nvCxnSpPr>
        <p:spPr>
          <a:xfrm flipV="1">
            <a:off x="7463650" y="2950011"/>
            <a:ext cx="0" cy="71649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" name="Shape 80"/>
          <p:cNvCxnSpPr>
            <a:stCxn id="5" idx="2"/>
            <a:endCxn id="7" idx="0"/>
          </p:cNvCxnSpPr>
          <p:nvPr/>
        </p:nvCxnSpPr>
        <p:spPr>
          <a:xfrm>
            <a:off x="7463650" y="4523006"/>
            <a:ext cx="0" cy="71649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" name="Shape 81"/>
          <p:cNvCxnSpPr>
            <a:stCxn id="7" idx="0"/>
            <a:endCxn id="5" idx="2"/>
          </p:cNvCxnSpPr>
          <p:nvPr/>
        </p:nvCxnSpPr>
        <p:spPr>
          <a:xfrm flipV="1">
            <a:off x="7463650" y="4523006"/>
            <a:ext cx="0" cy="71649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" name="Shape 82"/>
          <p:cNvSpPr txBox="1"/>
          <p:nvPr/>
        </p:nvSpPr>
        <p:spPr>
          <a:xfrm>
            <a:off x="2224933" y="3721192"/>
            <a:ext cx="1226587" cy="30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Bluetooth</a:t>
            </a:r>
          </a:p>
        </p:txBody>
      </p:sp>
      <p:sp>
        <p:nvSpPr>
          <p:cNvPr id="14" name="Shape 83"/>
          <p:cNvSpPr txBox="1"/>
          <p:nvPr/>
        </p:nvSpPr>
        <p:spPr>
          <a:xfrm>
            <a:off x="5393051" y="3717092"/>
            <a:ext cx="964199" cy="31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Serial</a:t>
            </a:r>
          </a:p>
        </p:txBody>
      </p:sp>
      <p:sp>
        <p:nvSpPr>
          <p:cNvPr id="15" name="Shape 84"/>
          <p:cNvSpPr txBox="1"/>
          <p:nvPr/>
        </p:nvSpPr>
        <p:spPr>
          <a:xfrm>
            <a:off x="5307771" y="4125777"/>
            <a:ext cx="1280160" cy="548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dirty="0">
                <a:latin typeface="+mj-lt"/>
              </a:rPr>
              <a:t>Start/Stop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dirty="0">
                <a:latin typeface="+mj-lt"/>
              </a:rPr>
              <a:t>Motion Control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dirty="0">
                <a:latin typeface="+mj-lt"/>
              </a:rPr>
              <a:t>Position Feedback</a:t>
            </a:r>
          </a:p>
        </p:txBody>
      </p:sp>
      <p:cxnSp>
        <p:nvCxnSpPr>
          <p:cNvPr id="16" name="Shape 85"/>
          <p:cNvCxnSpPr>
            <a:stCxn id="5" idx="1"/>
            <a:endCxn id="4" idx="3"/>
          </p:cNvCxnSpPr>
          <p:nvPr/>
        </p:nvCxnSpPr>
        <p:spPr>
          <a:xfrm flipH="1">
            <a:off x="5087600" y="4094757"/>
            <a:ext cx="1721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" name="Shape 86"/>
          <p:cNvSpPr txBox="1"/>
          <p:nvPr/>
        </p:nvSpPr>
        <p:spPr>
          <a:xfrm>
            <a:off x="2335306" y="4120816"/>
            <a:ext cx="1005840" cy="548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dirty="0">
                <a:latin typeface="+mj-lt"/>
              </a:rPr>
              <a:t>Park/ Unpark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dirty="0">
                <a:latin typeface="+mj-lt"/>
              </a:rPr>
              <a:t>Status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dirty="0">
                <a:latin typeface="+mj-lt"/>
              </a:rPr>
              <a:t>ETP/ ETA</a:t>
            </a:r>
          </a:p>
        </p:txBody>
      </p:sp>
      <p:sp>
        <p:nvSpPr>
          <p:cNvPr id="18" name="Shape 87"/>
          <p:cNvSpPr/>
          <p:nvPr/>
        </p:nvSpPr>
        <p:spPr>
          <a:xfrm>
            <a:off x="3727704" y="2126667"/>
            <a:ext cx="1308300" cy="856499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+mj-lt"/>
              </a:rPr>
              <a:t>SBC</a:t>
            </a:r>
          </a:p>
        </p:txBody>
      </p:sp>
      <p:cxnSp>
        <p:nvCxnSpPr>
          <p:cNvPr id="19" name="Shape 88"/>
          <p:cNvCxnSpPr/>
          <p:nvPr/>
        </p:nvCxnSpPr>
        <p:spPr>
          <a:xfrm>
            <a:off x="4724400" y="2983167"/>
            <a:ext cx="0" cy="67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" name="Shape 89"/>
          <p:cNvCxnSpPr/>
          <p:nvPr/>
        </p:nvCxnSpPr>
        <p:spPr>
          <a:xfrm rot="10800000">
            <a:off x="4121867" y="2983166"/>
            <a:ext cx="0" cy="67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" name="Shape 90"/>
          <p:cNvSpPr txBox="1"/>
          <p:nvPr/>
        </p:nvSpPr>
        <p:spPr>
          <a:xfrm>
            <a:off x="3061117" y="2929942"/>
            <a:ext cx="1005840" cy="7315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Sends Request   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       </a:t>
            </a:r>
          </a:p>
        </p:txBody>
      </p:sp>
      <p:sp>
        <p:nvSpPr>
          <p:cNvPr id="22" name="Shape 91"/>
          <p:cNvSpPr/>
          <p:nvPr/>
        </p:nvSpPr>
        <p:spPr>
          <a:xfrm>
            <a:off x="4800600" y="5239501"/>
            <a:ext cx="1308300" cy="856499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+mj-lt"/>
              </a:rPr>
              <a:t>Kinect</a:t>
            </a:r>
          </a:p>
        </p:txBody>
      </p:sp>
      <p:cxnSp>
        <p:nvCxnSpPr>
          <p:cNvPr id="23" name="Shape 92"/>
          <p:cNvCxnSpPr>
            <a:stCxn id="22" idx="0"/>
            <a:endCxn id="4" idx="2"/>
          </p:cNvCxnSpPr>
          <p:nvPr/>
        </p:nvCxnSpPr>
        <p:spPr>
          <a:xfrm flipH="1" flipV="1">
            <a:off x="4433450" y="4523006"/>
            <a:ext cx="1021300" cy="71649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" name="Shape 93"/>
          <p:cNvSpPr/>
          <p:nvPr/>
        </p:nvSpPr>
        <p:spPr>
          <a:xfrm>
            <a:off x="2743200" y="5239501"/>
            <a:ext cx="1308300" cy="856499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IR - Arduino Nano</a:t>
            </a:r>
          </a:p>
        </p:txBody>
      </p:sp>
      <p:cxnSp>
        <p:nvCxnSpPr>
          <p:cNvPr id="25" name="Shape 94"/>
          <p:cNvCxnSpPr>
            <a:stCxn id="24" idx="0"/>
            <a:endCxn id="4" idx="2"/>
          </p:cNvCxnSpPr>
          <p:nvPr/>
        </p:nvCxnSpPr>
        <p:spPr>
          <a:xfrm flipV="1">
            <a:off x="3397350" y="4523006"/>
            <a:ext cx="1036100" cy="71649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" name="Shape 95"/>
          <p:cNvSpPr txBox="1"/>
          <p:nvPr/>
        </p:nvSpPr>
        <p:spPr>
          <a:xfrm>
            <a:off x="3856846" y="6002188"/>
            <a:ext cx="1188720" cy="7315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Obstacle Detection</a:t>
            </a:r>
          </a:p>
        </p:txBody>
      </p:sp>
      <p:sp>
        <p:nvSpPr>
          <p:cNvPr id="27" name="Shape 96"/>
          <p:cNvSpPr txBox="1"/>
          <p:nvPr/>
        </p:nvSpPr>
        <p:spPr>
          <a:xfrm>
            <a:off x="4765485" y="3064256"/>
            <a:ext cx="1209925" cy="330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Direction</a:t>
            </a:r>
          </a:p>
        </p:txBody>
      </p:sp>
    </p:spTree>
    <p:extLst>
      <p:ext uri="{BB962C8B-B14F-4D97-AF65-F5344CB8AC3E}">
        <p14:creationId xmlns:p14="http://schemas.microsoft.com/office/powerpoint/2010/main" val="276876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7848600" cy="384657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Work Breakdown Structure</a:t>
            </a:r>
          </a:p>
          <a:p>
            <a:r>
              <a:rPr lang="en-US" sz="3200" dirty="0" smtClean="0">
                <a:latin typeface="+mj-lt"/>
              </a:rPr>
              <a:t>Status</a:t>
            </a:r>
          </a:p>
          <a:p>
            <a:r>
              <a:rPr lang="en-US" sz="3200" dirty="0" smtClean="0">
                <a:latin typeface="+mj-lt"/>
              </a:rPr>
              <a:t>Schedule</a:t>
            </a:r>
          </a:p>
          <a:p>
            <a:r>
              <a:rPr lang="en-US" sz="3200" dirty="0" smtClean="0">
                <a:latin typeface="+mj-lt"/>
              </a:rPr>
              <a:t>Unforeseen Challenges</a:t>
            </a:r>
          </a:p>
          <a:p>
            <a:r>
              <a:rPr lang="en-US" sz="3200" dirty="0" smtClean="0">
                <a:latin typeface="+mj-lt"/>
              </a:rPr>
              <a:t>FVE Progress</a:t>
            </a:r>
          </a:p>
          <a:p>
            <a:r>
              <a:rPr lang="en-US" sz="3200" dirty="0" smtClean="0">
                <a:latin typeface="+mj-lt"/>
              </a:rPr>
              <a:t>Risk Management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51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Table 2"/>
          <p:cNvGraphicFramePr/>
          <p:nvPr>
            <p:extLst>
              <p:ext uri="{D42A27DB-BD31-4B8C-83A1-F6EECF244321}">
                <p14:modId xmlns:p14="http://schemas.microsoft.com/office/powerpoint/2010/main" val="1214581151"/>
              </p:ext>
            </p:extLst>
          </p:nvPr>
        </p:nvGraphicFramePr>
        <p:xfrm>
          <a:off x="228600" y="2057400"/>
          <a:ext cx="8686800" cy="447818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17520"/>
                <a:gridCol w="1737360"/>
                <a:gridCol w="1645920"/>
                <a:gridCol w="2286000"/>
              </a:tblGrid>
              <a:tr h="606753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latin typeface="+mj-lt"/>
                        </a:rPr>
                        <a:t>Task</a:t>
                      </a:r>
                      <a:endParaRPr sz="18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latin typeface="+mj-lt"/>
                        </a:rPr>
                        <a:t>Success Criteria</a:t>
                      </a:r>
                      <a:endParaRPr sz="18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Requirements Validated</a:t>
                      </a:r>
                      <a:endParaRPr sz="18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Progress</a:t>
                      </a:r>
                      <a:endParaRPr sz="18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</a:tr>
              <a:tr h="881547"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+mj-lt"/>
                        </a:rPr>
                        <a:t>“Park” command sent to the mobile platform using the Android </a:t>
                      </a:r>
                      <a:r>
                        <a:rPr lang="en-IN" sz="1400" dirty="0" smtClean="0">
                          <a:latin typeface="+mj-lt"/>
                        </a:rPr>
                        <a:t>app</a:t>
                      </a:r>
                      <a:endParaRPr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+mj-lt"/>
                        </a:rPr>
                        <a:t>LED </a:t>
                      </a:r>
                      <a:r>
                        <a:rPr lang="en-IN" sz="1400" dirty="0" smtClean="0">
                          <a:latin typeface="+mj-lt"/>
                        </a:rPr>
                        <a:t>blinks to </a:t>
                      </a:r>
                      <a:r>
                        <a:rPr lang="en-IN" sz="1400" dirty="0">
                          <a:latin typeface="+mj-lt"/>
                        </a:rPr>
                        <a:t>indicate command </a:t>
                      </a:r>
                      <a:r>
                        <a:rPr lang="en-IN" sz="1400" dirty="0" smtClean="0">
                          <a:latin typeface="+mj-lt"/>
                        </a:rPr>
                        <a:t>received</a:t>
                      </a:r>
                      <a:endParaRPr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MF.1</a:t>
                      </a:r>
                      <a:endParaRPr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Command sent to laptop via Bluetooth</a:t>
                      </a:r>
                    </a:p>
                  </a:txBody>
                  <a:tcPr marL="68580" marR="68580" marT="34290" marB="34290" anchor="ctr"/>
                </a:tc>
              </a:tr>
              <a:tr h="1116126"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+mj-lt"/>
                        </a:rPr>
                        <a:t>Navigation </a:t>
                      </a:r>
                      <a:r>
                        <a:rPr lang="en-IN" sz="1400" dirty="0" smtClean="0">
                          <a:latin typeface="+mj-lt"/>
                        </a:rPr>
                        <a:t>direction </a:t>
                      </a:r>
                      <a:r>
                        <a:rPr lang="en-IN" sz="1400" dirty="0">
                          <a:latin typeface="+mj-lt"/>
                        </a:rPr>
                        <a:t>set </a:t>
                      </a:r>
                      <a:r>
                        <a:rPr lang="en-IN" sz="1400" dirty="0" smtClean="0">
                          <a:latin typeface="+mj-lt"/>
                        </a:rPr>
                        <a:t>from second </a:t>
                      </a:r>
                      <a:r>
                        <a:rPr lang="en-IN" sz="1400" dirty="0">
                          <a:latin typeface="+mj-lt"/>
                        </a:rPr>
                        <a:t>SBC</a:t>
                      </a:r>
                      <a:endParaRPr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+mj-lt"/>
                        </a:rPr>
                        <a:t>Platform </a:t>
                      </a:r>
                      <a:r>
                        <a:rPr lang="en-IN" sz="1400" dirty="0" smtClean="0">
                          <a:latin typeface="+mj-lt"/>
                        </a:rPr>
                        <a:t>receives destination</a:t>
                      </a:r>
                      <a:endParaRPr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MF.2,</a:t>
                      </a:r>
                      <a:r>
                        <a:rPr lang="en-US" sz="1400" baseline="0" dirty="0" smtClean="0">
                          <a:latin typeface="+mj-lt"/>
                        </a:rPr>
                        <a:t> MN.2,   DN.1, MN.5</a:t>
                      </a:r>
                      <a:endParaRPr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err="1" smtClean="0">
                          <a:latin typeface="+mj-lt"/>
                        </a:rPr>
                        <a:t>XBees</a:t>
                      </a:r>
                      <a:r>
                        <a:rPr lang="en-US" sz="1400" dirty="0" smtClean="0">
                          <a:latin typeface="+mj-lt"/>
                        </a:rPr>
                        <a:t> share data between laptops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err="1" smtClean="0">
                          <a:latin typeface="+mj-lt"/>
                        </a:rPr>
                        <a:t>XBees</a:t>
                      </a:r>
                      <a:r>
                        <a:rPr lang="en-US" sz="1400" dirty="0" smtClean="0">
                          <a:latin typeface="+mj-lt"/>
                        </a:rPr>
                        <a:t> can join and drop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+mj-lt"/>
                        </a:rPr>
                        <a:t>No changes to infrastructure</a:t>
                      </a:r>
                      <a:endParaRPr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</a:tr>
              <a:tr h="906384">
                <a:tc>
                  <a:txBody>
                    <a:bodyPr/>
                    <a:lstStyle/>
                    <a:p>
                      <a:r>
                        <a:rPr kumimoji="0" lang="en-IN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Platform begins locomotion upon receiving the command</a:t>
                      </a:r>
                      <a:endParaRPr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kumimoji="0" lang="en-IN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Vehicle moves forward and 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turns as required to reach destination</a:t>
                      </a:r>
                      <a:endParaRPr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MF.10</a:t>
                      </a:r>
                      <a:endParaRPr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+mj-lt"/>
                        </a:rPr>
                        <a:t>Serial Protocol defined</a:t>
                      </a:r>
                    </a:p>
                  </a:txBody>
                  <a:tcPr marL="68580" marR="68580" marT="34290" marB="34290" anchor="ctr"/>
                </a:tc>
              </a:tr>
              <a:tr h="906384">
                <a:tc>
                  <a:txBody>
                    <a:bodyPr/>
                    <a:lstStyle/>
                    <a:p>
                      <a:r>
                        <a:rPr kumimoji="0" lang="en-IN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While navigating to the spot, the vehicle will detect an obstacle and stop within a safe distance of the obstacle </a:t>
                      </a:r>
                      <a:endParaRPr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+mj-lt"/>
                        </a:rPr>
                        <a:t>Vehicle does not collide with obstacle</a:t>
                      </a:r>
                      <a:endParaRPr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MF.8, MN.6</a:t>
                      </a:r>
                      <a:endParaRPr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buFont typeface="Arial" pitchFamily="34" charset="0"/>
                        <a:buChar char="•"/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IR works</a:t>
                      </a:r>
                    </a:p>
                    <a:p>
                      <a:pPr marL="0" algn="l" rtl="0" eaLnBrk="1" latinLnBrk="0" hangingPunct="1">
                        <a:buFont typeface="Arial" pitchFamily="34" charset="0"/>
                        <a:buChar char="•"/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Working on Kinect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/>
              <a:t>Fall Demo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106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 Management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178649"/>
              </p:ext>
            </p:extLst>
          </p:nvPr>
        </p:nvGraphicFramePr>
        <p:xfrm>
          <a:off x="365760" y="2249488"/>
          <a:ext cx="8412481" cy="4087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596"/>
                <a:gridCol w="2103279"/>
                <a:gridCol w="877112"/>
                <a:gridCol w="1342519"/>
                <a:gridCol w="2899839"/>
                <a:gridCol w="878136"/>
              </a:tblGrid>
              <a:tr h="3383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effectLst/>
                          <a:latin typeface="+mj-lt"/>
                        </a:rPr>
                        <a:t>ID</a:t>
                      </a: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effectLst/>
                          <a:latin typeface="+mj-lt"/>
                        </a:rPr>
                        <a:t>Description</a:t>
                      </a: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 smtClean="0">
                          <a:effectLst/>
                          <a:latin typeface="+mj-lt"/>
                        </a:rPr>
                        <a:t>Owner</a:t>
                      </a:r>
                      <a:endParaRPr lang="en-US" sz="1200" b="1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effectLst/>
                          <a:latin typeface="+mj-lt"/>
                        </a:rPr>
                        <a:t>Area of Impact</a:t>
                      </a: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 smtClean="0">
                          <a:effectLst/>
                          <a:latin typeface="+mj-lt"/>
                        </a:rPr>
                        <a:t>Mitigation Plan</a:t>
                      </a:r>
                      <a:endParaRPr lang="en-US" sz="1200" b="1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effectLst/>
                          <a:latin typeface="+mj-lt"/>
                        </a:rPr>
                        <a:t>Status</a:t>
                      </a:r>
                    </a:p>
                  </a:txBody>
                  <a:tcPr marL="72963" marR="72963" marT="76200" marB="762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 smtClean="0">
                          <a:effectLst/>
                          <a:latin typeface="+mj-lt"/>
                        </a:rPr>
                        <a:t>No Mobile Platform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  <a:latin typeface="+mj-lt"/>
                        </a:rPr>
                        <a:t>Mohak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effectLst/>
                          <a:latin typeface="+mj-lt"/>
                        </a:rPr>
                        <a:t>Technical Schedule</a:t>
                      </a:r>
                      <a:endParaRPr lang="en-US" sz="1400" baseline="0" dirty="0" smtClean="0">
                        <a:effectLst/>
                        <a:latin typeface="+mj-lt"/>
                      </a:endParaRPr>
                    </a:p>
                    <a:p>
                      <a:pPr algn="ctr" fontAlgn="t"/>
                      <a:r>
                        <a:rPr lang="en-US" sz="1400" dirty="0" smtClean="0">
                          <a:effectLst/>
                          <a:latin typeface="+mj-lt"/>
                        </a:rPr>
                        <a:t>Cost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 smtClean="0">
                          <a:effectLst/>
                          <a:latin typeface="+mj-lt"/>
                        </a:rPr>
                        <a:t>Purchase test platform</a:t>
                      </a:r>
                    </a:p>
                    <a:p>
                      <a:pPr algn="l" fontAlgn="t"/>
                      <a:r>
                        <a:rPr lang="en-US" sz="1400" dirty="0" smtClean="0">
                          <a:effectLst/>
                          <a:latin typeface="+mj-lt"/>
                        </a:rPr>
                        <a:t>Email</a:t>
                      </a: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 list of MPs to sponsor</a:t>
                      </a:r>
                    </a:p>
                    <a:p>
                      <a:pPr algn="l" fontAlgn="t"/>
                      <a:r>
                        <a:rPr lang="en-US" sz="1400" baseline="0" dirty="0" smtClean="0">
                          <a:effectLst/>
                          <a:latin typeface="+mj-lt"/>
                        </a:rPr>
                        <a:t>Meet with Sponsor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effectLst/>
                          <a:latin typeface="+mj-lt"/>
                        </a:rPr>
                        <a:t>Resolved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 smtClean="0">
                          <a:effectLst/>
                          <a:latin typeface="+mj-lt"/>
                        </a:rPr>
                        <a:t>Inadequate</a:t>
                      </a:r>
                      <a:r>
                        <a:rPr lang="en-US" sz="1600" baseline="0" dirty="0" smtClean="0">
                          <a:effectLst/>
                          <a:latin typeface="+mj-lt"/>
                        </a:rPr>
                        <a:t> Mobile Platform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  <a:latin typeface="+mj-lt"/>
                        </a:rPr>
                        <a:t>Shivam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effectLst/>
                          <a:latin typeface="+mj-lt"/>
                        </a:rPr>
                        <a:t>Technical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 smtClean="0">
                          <a:effectLst/>
                          <a:latin typeface="+mj-lt"/>
                        </a:rPr>
                        <a:t>Review platform needs</a:t>
                      </a:r>
                    </a:p>
                    <a:p>
                      <a:pPr algn="l" fontAlgn="t"/>
                      <a:r>
                        <a:rPr lang="en-US" sz="1400" dirty="0" smtClean="0">
                          <a:effectLst/>
                          <a:latin typeface="+mj-lt"/>
                        </a:rPr>
                        <a:t>Only</a:t>
                      </a: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 select adequate platform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effectLst/>
                          <a:latin typeface="+mj-lt"/>
                        </a:rPr>
                        <a:t>In Progress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 smtClean="0">
                          <a:effectLst/>
                          <a:latin typeface="+mj-lt"/>
                        </a:rPr>
                        <a:t>Unsuitable Smartphone Interface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  <a:latin typeface="+mj-lt"/>
                        </a:rPr>
                        <a:t>Dorothy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effectLst/>
                          <a:latin typeface="+mj-lt"/>
                        </a:rPr>
                        <a:t>Technical</a:t>
                      </a: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 Programmatic</a:t>
                      </a:r>
                      <a:endParaRPr lang="en-US" sz="1400" dirty="0" smtClean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 smtClean="0">
                          <a:effectLst/>
                          <a:latin typeface="+mj-lt"/>
                        </a:rPr>
                        <a:t>Frequent and extensive 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t</a:t>
                      </a:r>
                      <a:r>
                        <a:rPr lang="en-US" sz="1400" dirty="0" smtClean="0">
                          <a:effectLst/>
                          <a:latin typeface="+mj-lt"/>
                        </a:rPr>
                        <a:t>esting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  <a:latin typeface="+mj-lt"/>
                        </a:rPr>
                        <a:t>Open</a:t>
                      </a:r>
                    </a:p>
                  </a:txBody>
                  <a:tcPr marL="72963" marR="72963" marT="76200" marB="762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  <a:latin typeface="+mj-lt"/>
                        </a:rPr>
                        <a:t>4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 smtClean="0">
                          <a:effectLst/>
                          <a:latin typeface="+mj-lt"/>
                        </a:rPr>
                        <a:t>Subsystem</a:t>
                      </a:r>
                      <a:r>
                        <a:rPr lang="en-US" sz="1600" baseline="0" dirty="0" smtClean="0">
                          <a:effectLst/>
                          <a:latin typeface="+mj-lt"/>
                        </a:rPr>
                        <a:t> Incompatibility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  <a:latin typeface="+mj-lt"/>
                        </a:rPr>
                        <a:t>Pranav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effectLst/>
                          <a:latin typeface="+mj-lt"/>
                        </a:rPr>
                        <a:t>Technical</a:t>
                      </a:r>
                    </a:p>
                    <a:p>
                      <a:pPr algn="ctr" fontAlgn="t"/>
                      <a:r>
                        <a:rPr lang="en-US" sz="1400" dirty="0" smtClean="0">
                          <a:effectLst/>
                          <a:latin typeface="+mj-lt"/>
                        </a:rPr>
                        <a:t>Schedule</a:t>
                      </a:r>
                      <a:endParaRPr lang="en-US" sz="1400" baseline="0" dirty="0" smtClean="0">
                        <a:effectLst/>
                        <a:latin typeface="+mj-lt"/>
                      </a:endParaRPr>
                    </a:p>
                    <a:p>
                      <a:pPr algn="ctr" fontAlgn="t"/>
                      <a:r>
                        <a:rPr lang="en-US" sz="1400" baseline="0" dirty="0" smtClean="0">
                          <a:effectLst/>
                          <a:latin typeface="+mj-lt"/>
                        </a:rPr>
                        <a:t>Cost</a:t>
                      </a:r>
                    </a:p>
                    <a:p>
                      <a:pPr algn="ctr" fontAlgn="t"/>
                      <a:r>
                        <a:rPr lang="en-US" sz="1400" baseline="0" dirty="0" smtClean="0">
                          <a:effectLst/>
                          <a:latin typeface="+mj-lt"/>
                        </a:rPr>
                        <a:t>Programmatic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 smtClean="0">
                          <a:effectLst/>
                          <a:latin typeface="+mj-lt"/>
                        </a:rPr>
                        <a:t>Research on ROS to ensure compatibility</a:t>
                      </a:r>
                    </a:p>
                    <a:p>
                      <a:pPr algn="l" fontAlgn="t"/>
                      <a:r>
                        <a:rPr lang="en-US" sz="1400" dirty="0" smtClean="0">
                          <a:effectLst/>
                          <a:latin typeface="+mj-lt"/>
                        </a:rPr>
                        <a:t>Software</a:t>
                      </a: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+mj-lt"/>
                        </a:rPr>
                        <a:t>architecture to ease integration</a:t>
                      </a:r>
                      <a:endParaRPr kumimoji="0" lang="en-US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 fontAlgn="t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Carry out low level cross compatibility tests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effectLst/>
                          <a:latin typeface="+mj-lt"/>
                        </a:rPr>
                        <a:t>In Progress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83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 Management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02140"/>
              </p:ext>
            </p:extLst>
          </p:nvPr>
        </p:nvGraphicFramePr>
        <p:xfrm>
          <a:off x="365761" y="2249488"/>
          <a:ext cx="8412479" cy="4414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574"/>
                <a:gridCol w="2102441"/>
                <a:gridCol w="877823"/>
                <a:gridCol w="1339274"/>
                <a:gridCol w="2903297"/>
                <a:gridCol w="878070"/>
              </a:tblGrid>
              <a:tr h="3010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effectLst/>
                          <a:latin typeface="+mj-lt"/>
                        </a:rPr>
                        <a:t>ID</a:t>
                      </a: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effectLst/>
                          <a:latin typeface="+mj-lt"/>
                        </a:rPr>
                        <a:t>Description</a:t>
                      </a: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 smtClean="0">
                          <a:effectLst/>
                          <a:latin typeface="+mj-lt"/>
                        </a:rPr>
                        <a:t>Owner</a:t>
                      </a:r>
                      <a:endParaRPr lang="en-US" sz="1200" b="1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effectLst/>
                          <a:latin typeface="+mj-lt"/>
                        </a:rPr>
                        <a:t>Area of Impact</a:t>
                      </a: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 smtClean="0">
                          <a:effectLst/>
                          <a:latin typeface="+mj-lt"/>
                        </a:rPr>
                        <a:t>Mitigation Plan</a:t>
                      </a: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effectLst/>
                          <a:latin typeface="+mj-lt"/>
                        </a:rPr>
                        <a:t>Status</a:t>
                      </a:r>
                    </a:p>
                  </a:txBody>
                  <a:tcPr marL="72963" marR="72963" marT="76200" marB="76200" anchor="ctr"/>
                </a:tc>
              </a:tr>
              <a:tr h="14506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 smtClean="0">
                          <a:effectLst/>
                          <a:latin typeface="+mj-lt"/>
                        </a:rPr>
                        <a:t>Too Many Requirements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  <a:latin typeface="+mj-lt"/>
                        </a:rPr>
                        <a:t>Shivam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effectLst/>
                          <a:latin typeface="+mj-lt"/>
                        </a:rPr>
                        <a:t>Schedule Programmatic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 smtClean="0">
                          <a:effectLst/>
                          <a:latin typeface="+mj-lt"/>
                        </a:rPr>
                        <a:t>Trimmed requirements</a:t>
                      </a:r>
                    </a:p>
                    <a:p>
                      <a:pPr algn="l" fontAlgn="t"/>
                      <a:r>
                        <a:rPr lang="en-US" sz="1400" dirty="0" smtClean="0">
                          <a:effectLst/>
                          <a:latin typeface="+mj-lt"/>
                        </a:rPr>
                        <a:t>Separated mandatory from desirable</a:t>
                      </a:r>
                    </a:p>
                    <a:p>
                      <a:pPr algn="l" fontAlgn="t"/>
                      <a:r>
                        <a:rPr lang="en-US" sz="1400" dirty="0" smtClean="0">
                          <a:effectLst/>
                          <a:latin typeface="+mj-lt"/>
                        </a:rPr>
                        <a:t>Appointed PM</a:t>
                      </a:r>
                    </a:p>
                    <a:p>
                      <a:pPr algn="l" fontAlgn="t"/>
                      <a:r>
                        <a:rPr lang="en-US" sz="1400" dirty="0" smtClean="0">
                          <a:effectLst/>
                          <a:latin typeface="+mj-lt"/>
                        </a:rPr>
                        <a:t>Begin big weekly scrums</a:t>
                      </a:r>
                    </a:p>
                    <a:p>
                      <a:pPr algn="l" fontAlgn="t"/>
                      <a:r>
                        <a:rPr lang="en-US" sz="1400" dirty="0" smtClean="0">
                          <a:effectLst/>
                          <a:latin typeface="+mj-lt"/>
                        </a:rPr>
                        <a:t>Created </a:t>
                      </a:r>
                      <a:r>
                        <a:rPr lang="en-US" sz="1400" dirty="0" err="1" smtClean="0">
                          <a:effectLst/>
                          <a:latin typeface="+mj-lt"/>
                        </a:rPr>
                        <a:t>Kanban</a:t>
                      </a:r>
                      <a:r>
                        <a:rPr lang="en-US" sz="1400" dirty="0" smtClean="0">
                          <a:effectLst/>
                          <a:latin typeface="+mj-lt"/>
                        </a:rPr>
                        <a:t> cards</a:t>
                      </a: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effectLst/>
                          <a:latin typeface="+mj-lt"/>
                        </a:rPr>
                        <a:t>Resolved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</a:tr>
              <a:tr h="7937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 smtClean="0">
                          <a:effectLst/>
                          <a:latin typeface="+mj-lt"/>
                        </a:rPr>
                        <a:t>Inaccurate Parking Lot and Obstacles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  <a:latin typeface="+mj-lt"/>
                        </a:rPr>
                        <a:t>Richa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effectLst/>
                          <a:latin typeface="+mj-lt"/>
                        </a:rPr>
                        <a:t>Programmatic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 smtClean="0">
                          <a:effectLst/>
                          <a:latin typeface="+mj-lt"/>
                        </a:rPr>
                        <a:t>Analyze parking lots IRL</a:t>
                      </a:r>
                    </a:p>
                    <a:p>
                      <a:pPr algn="l" fontAlgn="t"/>
                      <a:r>
                        <a:rPr lang="en-US" sz="1400" dirty="0" smtClean="0">
                          <a:effectLst/>
                          <a:latin typeface="+mj-lt"/>
                        </a:rPr>
                        <a:t>Scale to match mobile platform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  <a:latin typeface="+mj-lt"/>
                        </a:rPr>
                        <a:t>Open</a:t>
                      </a:r>
                    </a:p>
                  </a:txBody>
                  <a:tcPr marL="72963" marR="72963" marT="76200" marB="76200" anchor="ctr"/>
                </a:tc>
              </a:tr>
              <a:tr h="793763"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ROS Framework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Pranav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Technical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Arduino/ROS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testing</a:t>
                      </a:r>
                    </a:p>
                    <a:p>
                      <a:pPr marL="0" algn="l" rtl="0" eaLnBrk="1" fontAlgn="t" latinLnBrk="0" hangingPunct="1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Android/ROS testing</a:t>
                      </a:r>
                    </a:p>
                    <a:p>
                      <a:pPr marL="0" algn="l" rtl="0" eaLnBrk="1" fontAlgn="t" latinLnBrk="0" hangingPunct="1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ROS-ROS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serial communication</a:t>
                      </a:r>
                      <a:endParaRPr kumimoji="0" lang="en-US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 Progress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963" marR="72963" marT="76200" marB="76200" anchor="ctr"/>
                </a:tc>
              </a:tr>
              <a:tr h="104117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  <a:latin typeface="+mj-lt"/>
                        </a:rPr>
                        <a:t>8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 smtClean="0">
                          <a:effectLst/>
                          <a:latin typeface="+mj-lt"/>
                        </a:rPr>
                        <a:t>SBC</a:t>
                      </a:r>
                      <a:r>
                        <a:rPr lang="en-US" sz="1600" baseline="0" dirty="0" smtClean="0">
                          <a:effectLst/>
                          <a:latin typeface="+mj-lt"/>
                        </a:rPr>
                        <a:t> and Platform Incompatibility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  <a:latin typeface="+mj-lt"/>
                        </a:rPr>
                        <a:t>Mohak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Technical</a:t>
                      </a:r>
                    </a:p>
                    <a:p>
                      <a:pPr algn="ctr" fontAlgn="t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Schedule</a:t>
                      </a:r>
                      <a:endParaRPr kumimoji="0"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Cost</a:t>
                      </a:r>
                    </a:p>
                    <a:p>
                      <a:pPr algn="ctr" fontAlgn="t"/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Programmatic</a:t>
                      </a:r>
                      <a:endParaRPr kumimoji="0" lang="en-US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 smtClean="0">
                          <a:effectLst/>
                          <a:latin typeface="+mj-lt"/>
                        </a:rPr>
                        <a:t>Test</a:t>
                      </a: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 SBCs from inventory</a:t>
                      </a:r>
                    </a:p>
                    <a:p>
                      <a:pPr algn="l" fontAlgn="t"/>
                      <a:r>
                        <a:rPr lang="en-US" sz="1400" baseline="0" dirty="0" smtClean="0">
                          <a:effectLst/>
                          <a:latin typeface="+mj-lt"/>
                        </a:rPr>
                        <a:t>Contact manufacturer</a:t>
                      </a:r>
                    </a:p>
                    <a:p>
                      <a:pPr algn="l" fontAlgn="t"/>
                      <a:r>
                        <a:rPr lang="en-US" sz="1400" baseline="0" dirty="0" smtClean="0">
                          <a:effectLst/>
                          <a:latin typeface="+mj-lt"/>
                        </a:rPr>
                        <a:t>Order new, compatible SBCs</a:t>
                      </a:r>
                    </a:p>
                    <a:p>
                      <a:pPr algn="l" fontAlgn="t"/>
                      <a:r>
                        <a:rPr lang="en-US" sz="1400" baseline="0" dirty="0" smtClean="0">
                          <a:effectLst/>
                          <a:latin typeface="+mj-lt"/>
                        </a:rPr>
                        <a:t>Work-around with 32-bit SBCs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effectLst/>
                          <a:latin typeface="+mj-lt"/>
                        </a:rPr>
                        <a:t>In Progress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72963" marR="72963" marT="76200" marB="762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2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440" y="2177303"/>
            <a:ext cx="438912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56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Questions?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00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32383" y="4867053"/>
            <a:ext cx="832457" cy="712303"/>
            <a:chOff x="2332383" y="5239184"/>
            <a:chExt cx="832457" cy="712303"/>
          </a:xfrm>
        </p:grpSpPr>
        <p:cxnSp>
          <p:nvCxnSpPr>
            <p:cNvPr id="16" name="Elbow Connector 15"/>
            <p:cNvCxnSpPr/>
            <p:nvPr/>
          </p:nvCxnSpPr>
          <p:spPr>
            <a:xfrm rot="5400000">
              <a:off x="2692401" y="5301883"/>
              <a:ext cx="533398" cy="411480"/>
            </a:xfrm>
            <a:prstGeom prst="bentConnector3">
              <a:avLst>
                <a:gd name="adj1" fmla="val 49286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/>
            <p:nvPr/>
          </p:nvCxnSpPr>
          <p:spPr>
            <a:xfrm rot="16200000" flipH="1">
              <a:off x="2275773" y="5295794"/>
              <a:ext cx="533400" cy="4201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2396490" y="5595416"/>
              <a:ext cx="712142" cy="356071"/>
              <a:chOff x="2087333" y="3257717"/>
              <a:chExt cx="712142" cy="356071"/>
            </a:xfrm>
            <a:solidFill>
              <a:srgbClr val="FF0000"/>
            </a:solidFill>
          </p:grpSpPr>
          <p:sp>
            <p:nvSpPr>
              <p:cNvPr id="19" name="Rectangle 18"/>
              <p:cNvSpPr/>
              <p:nvPr/>
            </p:nvSpPr>
            <p:spPr>
              <a:xfrm>
                <a:off x="2087333" y="3257717"/>
                <a:ext cx="712142" cy="356071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ectangle 19"/>
              <p:cNvSpPr/>
              <p:nvPr/>
            </p:nvSpPr>
            <p:spPr>
              <a:xfrm>
                <a:off x="2087333" y="3257717"/>
                <a:ext cx="712142" cy="356071"/>
              </a:xfrm>
              <a:prstGeom prst="rect">
                <a:avLst/>
              </a:prstGeom>
              <a:grpFill/>
              <a:ln w="1905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lvl="0" algn="ctr" defTabSz="3333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50" dirty="0" smtClean="0">
                    <a:solidFill>
                      <a:schemeClr val="tx1"/>
                    </a:solidFill>
                    <a:latin typeface="+mj-lt"/>
                  </a:rPr>
                  <a:t>Validate</a:t>
                </a:r>
                <a:endParaRPr lang="en-US" sz="1050" kern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4800600" y="4818356"/>
            <a:ext cx="838200" cy="1245702"/>
            <a:chOff x="2332383" y="4705785"/>
            <a:chExt cx="838200" cy="1245702"/>
          </a:xfrm>
        </p:grpSpPr>
        <p:cxnSp>
          <p:nvCxnSpPr>
            <p:cNvPr id="42" name="Elbow Connector 41"/>
            <p:cNvCxnSpPr/>
            <p:nvPr/>
          </p:nvCxnSpPr>
          <p:spPr>
            <a:xfrm rot="5400000">
              <a:off x="2427703" y="5031442"/>
              <a:ext cx="1068538" cy="417223"/>
            </a:xfrm>
            <a:prstGeom prst="bentConnector3">
              <a:avLst>
                <a:gd name="adj1" fmla="val 7480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/>
            <p:nvPr/>
          </p:nvCxnSpPr>
          <p:spPr>
            <a:xfrm rot="16200000" flipH="1">
              <a:off x="2275773" y="5295794"/>
              <a:ext cx="533400" cy="4201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2396490" y="5595416"/>
              <a:ext cx="712142" cy="356071"/>
              <a:chOff x="2087333" y="3257717"/>
              <a:chExt cx="712142" cy="356071"/>
            </a:xfrm>
            <a:solidFill>
              <a:srgbClr val="FF0000"/>
            </a:solidFill>
          </p:grpSpPr>
          <p:sp>
            <p:nvSpPr>
              <p:cNvPr id="45" name="Rectangle 44"/>
              <p:cNvSpPr/>
              <p:nvPr/>
            </p:nvSpPr>
            <p:spPr>
              <a:xfrm>
                <a:off x="2087333" y="3257717"/>
                <a:ext cx="712142" cy="356071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Rectangle 45"/>
              <p:cNvSpPr/>
              <p:nvPr/>
            </p:nvSpPr>
            <p:spPr>
              <a:xfrm>
                <a:off x="2087333" y="3257717"/>
                <a:ext cx="712142" cy="356071"/>
              </a:xfrm>
              <a:prstGeom prst="rect">
                <a:avLst/>
              </a:prstGeom>
              <a:grpFill/>
              <a:ln w="1905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lvl="0" algn="ctr" defTabSz="3333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50" dirty="0" smtClean="0">
                    <a:solidFill>
                      <a:schemeClr val="tx1"/>
                    </a:solidFill>
                    <a:latin typeface="+mj-lt"/>
                  </a:rPr>
                  <a:t>Validate</a:t>
                </a:r>
                <a:endParaRPr lang="en-US" sz="1050" kern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6477000" y="4867053"/>
            <a:ext cx="832457" cy="712303"/>
            <a:chOff x="2332383" y="5239184"/>
            <a:chExt cx="832457" cy="712303"/>
          </a:xfrm>
        </p:grpSpPr>
        <p:cxnSp>
          <p:nvCxnSpPr>
            <p:cNvPr id="48" name="Elbow Connector 47"/>
            <p:cNvCxnSpPr/>
            <p:nvPr/>
          </p:nvCxnSpPr>
          <p:spPr>
            <a:xfrm rot="5400000">
              <a:off x="2692401" y="5301883"/>
              <a:ext cx="533398" cy="411480"/>
            </a:xfrm>
            <a:prstGeom prst="bentConnector3">
              <a:avLst>
                <a:gd name="adj1" fmla="val 49286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/>
            <p:nvPr/>
          </p:nvCxnSpPr>
          <p:spPr>
            <a:xfrm rot="16200000" flipH="1">
              <a:off x="2275773" y="5295794"/>
              <a:ext cx="533400" cy="4201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2396490" y="5595416"/>
              <a:ext cx="712142" cy="356071"/>
              <a:chOff x="2087333" y="3257717"/>
              <a:chExt cx="712142" cy="356071"/>
            </a:xfrm>
            <a:solidFill>
              <a:srgbClr val="FF0000"/>
            </a:solidFill>
          </p:grpSpPr>
          <p:sp>
            <p:nvSpPr>
              <p:cNvPr id="51" name="Rectangle 50"/>
              <p:cNvSpPr/>
              <p:nvPr/>
            </p:nvSpPr>
            <p:spPr>
              <a:xfrm>
                <a:off x="2087333" y="3257717"/>
                <a:ext cx="712142" cy="356071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Rectangle 51"/>
              <p:cNvSpPr/>
              <p:nvPr/>
            </p:nvSpPr>
            <p:spPr>
              <a:xfrm>
                <a:off x="2087333" y="3257717"/>
                <a:ext cx="712142" cy="356071"/>
              </a:xfrm>
              <a:prstGeom prst="rect">
                <a:avLst/>
              </a:prstGeom>
              <a:grpFill/>
              <a:ln w="1905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lvl="0" algn="ctr" defTabSz="3333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50" dirty="0" smtClean="0">
                    <a:solidFill>
                      <a:schemeClr val="tx1"/>
                    </a:solidFill>
                    <a:latin typeface="+mj-lt"/>
                  </a:rPr>
                  <a:t>Validate</a:t>
                </a:r>
                <a:endParaRPr lang="en-US" sz="1050" kern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Breakdown Structure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820365"/>
              </p:ext>
            </p:extLst>
          </p:nvPr>
        </p:nvGraphicFramePr>
        <p:xfrm>
          <a:off x="45720" y="2057400"/>
          <a:ext cx="9052560" cy="459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205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447800"/>
          </a:xfrm>
        </p:spPr>
        <p:txBody>
          <a:bodyPr/>
          <a:lstStyle/>
          <a:p>
            <a:r>
              <a:rPr lang="en-US" dirty="0" smtClean="0"/>
              <a:t>Current System Status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73121"/>
              </p:ext>
            </p:extLst>
          </p:nvPr>
        </p:nvGraphicFramePr>
        <p:xfrm>
          <a:off x="11575" y="1828800"/>
          <a:ext cx="9144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71900" y="2283931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Android App</a:t>
            </a:r>
          </a:p>
          <a:p>
            <a:pPr algn="ctr"/>
            <a:r>
              <a:rPr lang="en-US" sz="1600" dirty="0" smtClean="0">
                <a:latin typeface="+mj-lt"/>
              </a:rPr>
              <a:t>Development</a:t>
            </a:r>
            <a:endParaRPr lang="en-US" sz="1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5867400"/>
            <a:ext cx="1752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0" dirty="0" smtClean="0">
                <a:latin typeface="+mj-lt"/>
              </a:rPr>
              <a:t>Communication</a:t>
            </a:r>
          </a:p>
          <a:p>
            <a:pPr algn="ctr"/>
            <a:r>
              <a:rPr lang="en-US" sz="1450" dirty="0" smtClean="0">
                <a:latin typeface="+mj-lt"/>
              </a:rPr>
              <a:t>System</a:t>
            </a:r>
            <a:endParaRPr lang="en-US" sz="14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07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318" y="762000"/>
            <a:ext cx="8229600" cy="1295400"/>
          </a:xfrm>
        </p:spPr>
        <p:txBody>
          <a:bodyPr/>
          <a:lstStyle/>
          <a:p>
            <a:r>
              <a:rPr lang="en-US" dirty="0" smtClean="0"/>
              <a:t>ROS Framework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7000" y="3390900"/>
            <a:ext cx="3810000" cy="1828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Decision Unit</a:t>
            </a:r>
            <a:endParaRPr lang="en-US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057400"/>
            <a:ext cx="173736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+mj-lt"/>
              </a:rPr>
              <a:t>Mobile App Node</a:t>
            </a:r>
            <a:endParaRPr lang="en-US" sz="1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5700" y="2057400"/>
            <a:ext cx="173736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+mj-lt"/>
              </a:rPr>
              <a:t>Collaboration Node (Send/Receive Data between SBCs)</a:t>
            </a:r>
            <a:endParaRPr lang="en-US" sz="1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6600" y="2057400"/>
            <a:ext cx="173736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+mj-lt"/>
              </a:rPr>
              <a:t>Data Analysis Node (Parsing Received Occupancy Map)</a:t>
            </a:r>
            <a:endParaRPr lang="en-US" sz="14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5638800"/>
            <a:ext cx="173736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+mj-lt"/>
              </a:rPr>
              <a:t>Locomotion Node (Control Oculus Prime)</a:t>
            </a:r>
            <a:endParaRPr lang="en-US" sz="16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95700" y="5638800"/>
            <a:ext cx="173736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+mj-lt"/>
              </a:rPr>
              <a:t>Emergency Node (IR-Arduino Nano)</a:t>
            </a:r>
            <a:endParaRPr lang="en-US" sz="16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5638800"/>
            <a:ext cx="173736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+mj-lt"/>
              </a:rPr>
              <a:t>Obstacle Detection Node (Kinect)</a:t>
            </a:r>
            <a:endParaRPr lang="en-US" sz="1600" dirty="0">
              <a:latin typeface="+mj-lt"/>
            </a:endParaRPr>
          </a:p>
        </p:txBody>
      </p:sp>
      <p:cxnSp>
        <p:nvCxnSpPr>
          <p:cNvPr id="12" name="Straight Arrow Connector 11"/>
          <p:cNvCxnSpPr>
            <a:stCxn id="4" idx="1"/>
            <a:endCxn id="5" idx="2"/>
          </p:cNvCxnSpPr>
          <p:nvPr/>
        </p:nvCxnSpPr>
        <p:spPr>
          <a:xfrm flipH="1" flipV="1">
            <a:off x="1173480" y="2971800"/>
            <a:ext cx="2051482" cy="68692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0"/>
            <a:endCxn id="4" idx="5"/>
          </p:cNvCxnSpPr>
          <p:nvPr/>
        </p:nvCxnSpPr>
        <p:spPr>
          <a:xfrm flipH="1" flipV="1">
            <a:off x="5919038" y="4951879"/>
            <a:ext cx="2036242" cy="68692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4" idx="7"/>
          </p:cNvCxnSpPr>
          <p:nvPr/>
        </p:nvCxnSpPr>
        <p:spPr>
          <a:xfrm flipH="1">
            <a:off x="5919038" y="2971800"/>
            <a:ext cx="2036242" cy="68692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1"/>
            <a:endCxn id="6" idx="3"/>
          </p:cNvCxnSpPr>
          <p:nvPr/>
        </p:nvCxnSpPr>
        <p:spPr>
          <a:xfrm flipH="1">
            <a:off x="5433060" y="2514600"/>
            <a:ext cx="165354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0"/>
            <a:endCxn id="4" idx="3"/>
          </p:cNvCxnSpPr>
          <p:nvPr/>
        </p:nvCxnSpPr>
        <p:spPr>
          <a:xfrm flipV="1">
            <a:off x="1173480" y="4951878"/>
            <a:ext cx="2051482" cy="68692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4"/>
            <a:endCxn id="9" idx="0"/>
          </p:cNvCxnSpPr>
          <p:nvPr/>
        </p:nvCxnSpPr>
        <p:spPr>
          <a:xfrm flipH="1">
            <a:off x="4564380" y="5219700"/>
            <a:ext cx="7620" cy="4191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App Development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735098"/>
              </p:ext>
            </p:extLst>
          </p:nvPr>
        </p:nvGraphicFramePr>
        <p:xfrm>
          <a:off x="685800" y="2667000"/>
          <a:ext cx="3810000" cy="2779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Dorothy\Documents\2015\CMU\PC\ILRs\ILR 04\App Park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2223" y="2362200"/>
            <a:ext cx="201168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 descr="C:\Users\Dorothy\Documents\2015\CMU\PC\ILRs\ILR 04\App Return.jpg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60326" y="2362200"/>
            <a:ext cx="2011680" cy="357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22223" y="6086475"/>
            <a:ext cx="424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Android Application GUI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52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System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083343"/>
              </p:ext>
            </p:extLst>
          </p:nvPr>
        </p:nvGraphicFramePr>
        <p:xfrm>
          <a:off x="457200" y="2249488"/>
          <a:ext cx="5257800" cy="430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XBee Pro 900 Wire Antenn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25000"/>
          <a:stretch/>
        </p:blipFill>
        <p:spPr bwMode="auto">
          <a:xfrm>
            <a:off x="5943600" y="2245972"/>
            <a:ext cx="2514600" cy="43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8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67"/>
          <p:cNvCxnSpPr>
            <a:stCxn id="8" idx="2"/>
          </p:cNvCxnSpPr>
          <p:nvPr/>
        </p:nvCxnSpPr>
        <p:spPr>
          <a:xfrm rot="16200000" flipH="1">
            <a:off x="5773324" y="3097694"/>
            <a:ext cx="632123" cy="3740307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4" name="Shape 50"/>
          <p:cNvSpPr/>
          <p:nvPr/>
        </p:nvSpPr>
        <p:spPr>
          <a:xfrm>
            <a:off x="132913" y="4134362"/>
            <a:ext cx="1655098" cy="536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endParaRPr dirty="0">
              <a:latin typeface="+mj-lt"/>
            </a:endParaRPr>
          </a:p>
          <a:p>
            <a:pPr algn="ctr"/>
            <a:r>
              <a:rPr lang="en" sz="2000" dirty="0">
                <a:latin typeface="+mj-lt"/>
              </a:rPr>
              <a:t>Smartphone</a:t>
            </a:r>
            <a:r>
              <a:rPr lang="en" sz="1000" dirty="0">
                <a:latin typeface="+mj-lt"/>
              </a:rPr>
              <a:t> </a:t>
            </a:r>
          </a:p>
          <a:p>
            <a:endParaRPr dirty="0">
              <a:latin typeface="+mj-lt"/>
            </a:endParaRPr>
          </a:p>
        </p:txBody>
      </p:sp>
      <p:sp>
        <p:nvSpPr>
          <p:cNvPr id="5" name="Shape 51"/>
          <p:cNvSpPr/>
          <p:nvPr/>
        </p:nvSpPr>
        <p:spPr>
          <a:xfrm>
            <a:off x="2197390" y="4036263"/>
            <a:ext cx="1061270" cy="732899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dirty="0">
                <a:latin typeface="+mj-lt"/>
              </a:rPr>
              <a:t>ODroid XU4</a:t>
            </a:r>
          </a:p>
        </p:txBody>
      </p:sp>
      <p:sp>
        <p:nvSpPr>
          <p:cNvPr id="6" name="Shape 52"/>
          <p:cNvSpPr/>
          <p:nvPr/>
        </p:nvSpPr>
        <p:spPr>
          <a:xfrm>
            <a:off x="7653668" y="5969796"/>
            <a:ext cx="1259099" cy="732899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dirty="0">
                <a:latin typeface="+mj-lt"/>
              </a:rPr>
              <a:t>ODroid XU4</a:t>
            </a:r>
          </a:p>
        </p:txBody>
      </p:sp>
      <p:sp>
        <p:nvSpPr>
          <p:cNvPr id="7" name="Shape 53"/>
          <p:cNvSpPr/>
          <p:nvPr/>
        </p:nvSpPr>
        <p:spPr>
          <a:xfrm>
            <a:off x="7620000" y="2133600"/>
            <a:ext cx="1259099" cy="732899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dirty="0">
                <a:latin typeface="+mj-lt"/>
              </a:rPr>
              <a:t>ODroid XU4</a:t>
            </a:r>
          </a:p>
        </p:txBody>
      </p:sp>
      <p:sp>
        <p:nvSpPr>
          <p:cNvPr id="8" name="Shape 54"/>
          <p:cNvSpPr/>
          <p:nvPr/>
        </p:nvSpPr>
        <p:spPr>
          <a:xfrm>
            <a:off x="3668039" y="4153637"/>
            <a:ext cx="1102385" cy="49815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dirty="0">
                <a:latin typeface="+mj-lt"/>
              </a:rPr>
              <a:t>XBee Pro 900 </a:t>
            </a:r>
          </a:p>
        </p:txBody>
      </p:sp>
      <p:cxnSp>
        <p:nvCxnSpPr>
          <p:cNvPr id="9" name="Shape 55"/>
          <p:cNvCxnSpPr>
            <a:stCxn id="4" idx="3"/>
            <a:endCxn id="5" idx="1"/>
          </p:cNvCxnSpPr>
          <p:nvPr/>
        </p:nvCxnSpPr>
        <p:spPr>
          <a:xfrm>
            <a:off x="1788011" y="4402712"/>
            <a:ext cx="409379" cy="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" name="Shape 56"/>
          <p:cNvSpPr txBox="1"/>
          <p:nvPr/>
        </p:nvSpPr>
        <p:spPr>
          <a:xfrm>
            <a:off x="688576" y="3667372"/>
            <a:ext cx="1657175" cy="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>
                <a:latin typeface="+mj-lt"/>
              </a:rPr>
              <a:t>Bluetooth 4.0</a:t>
            </a:r>
          </a:p>
        </p:txBody>
      </p:sp>
      <p:sp>
        <p:nvSpPr>
          <p:cNvPr id="11" name="Shape 57"/>
          <p:cNvSpPr/>
          <p:nvPr/>
        </p:nvSpPr>
        <p:spPr>
          <a:xfrm>
            <a:off x="7713224" y="4993327"/>
            <a:ext cx="1139989" cy="55883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+mj-lt"/>
              </a:rPr>
              <a:t>XBee Pro 900 </a:t>
            </a:r>
          </a:p>
        </p:txBody>
      </p:sp>
      <p:sp>
        <p:nvSpPr>
          <p:cNvPr id="12" name="Shape 58"/>
          <p:cNvSpPr/>
          <p:nvPr/>
        </p:nvSpPr>
        <p:spPr>
          <a:xfrm>
            <a:off x="7721163" y="3269402"/>
            <a:ext cx="1056775" cy="54269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dirty="0">
                <a:latin typeface="+mj-lt"/>
              </a:rPr>
              <a:t>XBee Pro 900 </a:t>
            </a:r>
          </a:p>
        </p:txBody>
      </p:sp>
      <p:cxnSp>
        <p:nvCxnSpPr>
          <p:cNvPr id="13" name="Shape 59"/>
          <p:cNvCxnSpPr>
            <a:stCxn id="5" idx="3"/>
            <a:endCxn id="8" idx="1"/>
          </p:cNvCxnSpPr>
          <p:nvPr/>
        </p:nvCxnSpPr>
        <p:spPr>
          <a:xfrm flipV="1">
            <a:off x="3258660" y="4402712"/>
            <a:ext cx="409379" cy="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" name="Shape 60"/>
          <p:cNvCxnSpPr>
            <a:stCxn id="8" idx="1"/>
            <a:endCxn id="5" idx="3"/>
          </p:cNvCxnSpPr>
          <p:nvPr/>
        </p:nvCxnSpPr>
        <p:spPr>
          <a:xfrm flipH="1">
            <a:off x="3258660" y="4402712"/>
            <a:ext cx="409379" cy="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" name="Shape 61"/>
          <p:cNvCxnSpPr>
            <a:stCxn id="7" idx="2"/>
            <a:endCxn id="12" idx="0"/>
          </p:cNvCxnSpPr>
          <p:nvPr/>
        </p:nvCxnSpPr>
        <p:spPr>
          <a:xfrm>
            <a:off x="8249550" y="2866499"/>
            <a:ext cx="1" cy="40290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" name="Shape 62"/>
          <p:cNvCxnSpPr>
            <a:stCxn id="12" idx="0"/>
            <a:endCxn id="7" idx="2"/>
          </p:cNvCxnSpPr>
          <p:nvPr/>
        </p:nvCxnSpPr>
        <p:spPr>
          <a:xfrm flipH="1" flipV="1">
            <a:off x="8249550" y="2866499"/>
            <a:ext cx="1" cy="40290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" name="Shape 63"/>
          <p:cNvCxnSpPr>
            <a:stCxn id="11" idx="2"/>
            <a:endCxn id="6" idx="0"/>
          </p:cNvCxnSpPr>
          <p:nvPr/>
        </p:nvCxnSpPr>
        <p:spPr>
          <a:xfrm flipH="1">
            <a:off x="8283218" y="5552159"/>
            <a:ext cx="1" cy="41763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" name="Shape 64"/>
          <p:cNvCxnSpPr>
            <a:stCxn id="6" idx="0"/>
            <a:endCxn id="11" idx="2"/>
          </p:cNvCxnSpPr>
          <p:nvPr/>
        </p:nvCxnSpPr>
        <p:spPr>
          <a:xfrm flipV="1">
            <a:off x="8283218" y="5552159"/>
            <a:ext cx="1" cy="41763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" name="Shape 65"/>
          <p:cNvSpPr txBox="1"/>
          <p:nvPr/>
        </p:nvSpPr>
        <p:spPr>
          <a:xfrm>
            <a:off x="5174663" y="3813296"/>
            <a:ext cx="3384600" cy="173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>
                <a:solidFill>
                  <a:srgbClr val="E06666"/>
                </a:solidFill>
                <a:latin typeface="+mj-lt"/>
              </a:rPr>
              <a:t>Freq : 902 - 928 Mhz</a:t>
            </a:r>
          </a:p>
          <a:p>
            <a:r>
              <a:rPr lang="en" dirty="0">
                <a:solidFill>
                  <a:srgbClr val="E06666"/>
                </a:solidFill>
                <a:latin typeface="+mj-lt"/>
              </a:rPr>
              <a:t>Indoor Range: 450 ft </a:t>
            </a:r>
          </a:p>
          <a:p>
            <a:pPr>
              <a:spcAft>
                <a:spcPts val="1600"/>
              </a:spcAft>
            </a:pPr>
            <a:r>
              <a:rPr lang="en" dirty="0">
                <a:solidFill>
                  <a:srgbClr val="E06666"/>
                </a:solidFill>
                <a:latin typeface="+mj-lt"/>
              </a:rPr>
              <a:t>Data Rate: 156.25 kbps</a:t>
            </a:r>
            <a:br>
              <a:rPr lang="en" dirty="0">
                <a:solidFill>
                  <a:srgbClr val="E06666"/>
                </a:solidFill>
                <a:latin typeface="+mj-lt"/>
              </a:rPr>
            </a:br>
            <a:r>
              <a:rPr lang="en" dirty="0">
                <a:solidFill>
                  <a:srgbClr val="E06666"/>
                </a:solidFill>
                <a:latin typeface="+mj-lt"/>
              </a:rPr>
              <a:t>Topology : Mesh</a:t>
            </a:r>
            <a:br>
              <a:rPr lang="en" dirty="0">
                <a:solidFill>
                  <a:srgbClr val="E06666"/>
                </a:solidFill>
                <a:latin typeface="+mj-lt"/>
              </a:rPr>
            </a:br>
            <a:endParaRPr lang="en" dirty="0">
              <a:solidFill>
                <a:srgbClr val="E06666"/>
              </a:solidFill>
              <a:latin typeface="+mj-lt"/>
            </a:endParaRPr>
          </a:p>
          <a:p>
            <a:pPr>
              <a:spcAft>
                <a:spcPts val="1600"/>
              </a:spcAft>
              <a:buClr>
                <a:schemeClr val="dk1"/>
              </a:buClr>
            </a:pPr>
            <a:endParaRPr dirty="0">
              <a:latin typeface="+mj-lt"/>
            </a:endParaRPr>
          </a:p>
          <a:p>
            <a:endParaRPr dirty="0">
              <a:latin typeface="+mj-lt"/>
            </a:endParaRPr>
          </a:p>
        </p:txBody>
      </p:sp>
      <p:cxnSp>
        <p:nvCxnSpPr>
          <p:cNvPr id="20" name="Shape 66"/>
          <p:cNvCxnSpPr>
            <a:stCxn id="8" idx="0"/>
          </p:cNvCxnSpPr>
          <p:nvPr/>
        </p:nvCxnSpPr>
        <p:spPr>
          <a:xfrm rot="5400000" flipH="1" flipV="1">
            <a:off x="5663757" y="2096230"/>
            <a:ext cx="612882" cy="3501933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2" name="Shape 68"/>
          <p:cNvCxnSpPr>
            <a:stCxn id="12" idx="3"/>
            <a:endCxn id="11" idx="3"/>
          </p:cNvCxnSpPr>
          <p:nvPr/>
        </p:nvCxnSpPr>
        <p:spPr>
          <a:xfrm>
            <a:off x="8777938" y="3540750"/>
            <a:ext cx="75275" cy="1731993"/>
          </a:xfrm>
          <a:prstGeom prst="curvedConnector3">
            <a:avLst>
              <a:gd name="adj1" fmla="val 403686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23" name="Shape 69"/>
          <p:cNvSpPr/>
          <p:nvPr/>
        </p:nvSpPr>
        <p:spPr>
          <a:xfrm rot="10800000">
            <a:off x="7344663" y="4833313"/>
            <a:ext cx="238200" cy="1533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24" name="Shape 70"/>
          <p:cNvSpPr/>
          <p:nvPr/>
        </p:nvSpPr>
        <p:spPr>
          <a:xfrm rot="10800000">
            <a:off x="7277059" y="3186821"/>
            <a:ext cx="238200" cy="1533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25" name="Shape 71"/>
          <p:cNvSpPr/>
          <p:nvPr/>
        </p:nvSpPr>
        <p:spPr>
          <a:xfrm rot="10800000">
            <a:off x="4770424" y="3811236"/>
            <a:ext cx="238200" cy="1533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cxnSp>
        <p:nvCxnSpPr>
          <p:cNvPr id="26" name="Shape 72"/>
          <p:cNvCxnSpPr>
            <a:stCxn id="24" idx="0"/>
          </p:cNvCxnSpPr>
          <p:nvPr/>
        </p:nvCxnSpPr>
        <p:spPr>
          <a:xfrm>
            <a:off x="7396159" y="3340121"/>
            <a:ext cx="1500" cy="14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7" name="Shape 73"/>
          <p:cNvCxnSpPr>
            <a:stCxn id="12" idx="1"/>
          </p:cNvCxnSpPr>
          <p:nvPr/>
        </p:nvCxnSpPr>
        <p:spPr>
          <a:xfrm flipH="1" flipV="1">
            <a:off x="7396159" y="3488561"/>
            <a:ext cx="325004" cy="5218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" name="Shape 74"/>
          <p:cNvCxnSpPr>
            <a:stCxn id="23" idx="0"/>
          </p:cNvCxnSpPr>
          <p:nvPr/>
        </p:nvCxnSpPr>
        <p:spPr>
          <a:xfrm>
            <a:off x="7463763" y="4986613"/>
            <a:ext cx="4800" cy="21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" name="Shape 75"/>
          <p:cNvCxnSpPr/>
          <p:nvPr/>
        </p:nvCxnSpPr>
        <p:spPr>
          <a:xfrm>
            <a:off x="7463763" y="5189270"/>
            <a:ext cx="269398" cy="10552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" name="Shape 76"/>
          <p:cNvCxnSpPr>
            <a:stCxn id="5" idx="1"/>
            <a:endCxn id="4" idx="3"/>
          </p:cNvCxnSpPr>
          <p:nvPr/>
        </p:nvCxnSpPr>
        <p:spPr>
          <a:xfrm flipH="1" flipV="1">
            <a:off x="1788011" y="4402712"/>
            <a:ext cx="409379" cy="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1" name="Shape 77"/>
          <p:cNvSpPr txBox="1"/>
          <p:nvPr/>
        </p:nvSpPr>
        <p:spPr>
          <a:xfrm>
            <a:off x="2692352" y="2811163"/>
            <a:ext cx="2702601" cy="2304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000" dirty="0">
                <a:solidFill>
                  <a:srgbClr val="CC4125"/>
                </a:solidFill>
                <a:latin typeface="+mj-lt"/>
              </a:rPr>
              <a:t>Antenna Transmit Power 50mW </a:t>
            </a:r>
          </a:p>
        </p:txBody>
      </p:sp>
      <p:cxnSp>
        <p:nvCxnSpPr>
          <p:cNvPr id="32" name="Shape 78"/>
          <p:cNvCxnSpPr>
            <a:stCxn id="25" idx="0"/>
          </p:cNvCxnSpPr>
          <p:nvPr/>
        </p:nvCxnSpPr>
        <p:spPr>
          <a:xfrm flipH="1">
            <a:off x="4876800" y="3964536"/>
            <a:ext cx="12724" cy="45506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3" name="Shape 79"/>
          <p:cNvCxnSpPr>
            <a:stCxn id="8" idx="3"/>
          </p:cNvCxnSpPr>
          <p:nvPr/>
        </p:nvCxnSpPr>
        <p:spPr>
          <a:xfrm>
            <a:off x="4770424" y="4402712"/>
            <a:ext cx="106376" cy="1688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1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en-US" dirty="0" smtClean="0"/>
              <a:t>Communication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2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Platform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23067"/>
              </p:ext>
            </p:extLst>
          </p:nvPr>
        </p:nvGraphicFramePr>
        <p:xfrm>
          <a:off x="685800" y="2667000"/>
          <a:ext cx="4495800" cy="2779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Users\Dorothy\Google Drive\Presentations\SE Assignment 3\P_20151119_1021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73700" y="914400"/>
            <a:ext cx="3454400" cy="2590800"/>
          </a:xfrm>
          <a:prstGeom prst="rect">
            <a:avLst/>
          </a:prstGeom>
          <a:noFill/>
        </p:spPr>
      </p:pic>
      <p:pic>
        <p:nvPicPr>
          <p:cNvPr id="4099" name="Picture 3" descr="C:\Users\Dorothy\Google Drive\Presentations\SE Assignment 3\P_20151119_10194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8300" y="3657600"/>
            <a:ext cx="3505200" cy="2628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98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2667</TotalTime>
  <Words>814</Words>
  <Application>Microsoft Office PowerPoint</Application>
  <PresentationFormat>On-screen Show (4:3)</PresentationFormat>
  <Paragraphs>302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Georgia</vt:lpstr>
      <vt:lpstr>Trebuchet MS</vt:lpstr>
      <vt:lpstr>Wingdings 2</vt:lpstr>
      <vt:lpstr>Urban</vt:lpstr>
      <vt:lpstr>Auto-Park for Social Robots</vt:lpstr>
      <vt:lpstr>Outline</vt:lpstr>
      <vt:lpstr>Work Breakdown Structure</vt:lpstr>
      <vt:lpstr>Current System Status</vt:lpstr>
      <vt:lpstr>ROS Framework</vt:lpstr>
      <vt:lpstr>Android App Development</vt:lpstr>
      <vt:lpstr>Communication System</vt:lpstr>
      <vt:lpstr>Communication Architecture</vt:lpstr>
      <vt:lpstr>Mobile Platform</vt:lpstr>
      <vt:lpstr>Sensing and Perception</vt:lpstr>
      <vt:lpstr>PowerPoint Presentation</vt:lpstr>
      <vt:lpstr>Navigation and Control</vt:lpstr>
      <vt:lpstr>Schedule</vt:lpstr>
      <vt:lpstr>Schedule</vt:lpstr>
      <vt:lpstr>Unforeseen Challenges</vt:lpstr>
      <vt:lpstr>PowerPoint Presentation</vt:lpstr>
      <vt:lpstr>Fall Demo 1</vt:lpstr>
      <vt:lpstr>Fall Demo 1</vt:lpstr>
      <vt:lpstr>Fall Demo 2</vt:lpstr>
      <vt:lpstr>Fall Demo 2</vt:lpstr>
      <vt:lpstr>Risk Management</vt:lpstr>
      <vt:lpstr>Risk Management</vt:lpstr>
      <vt:lpstr>Risk Management</vt:lpstr>
      <vt:lpstr>Thank you!</vt:lpstr>
    </vt:vector>
  </TitlesOfParts>
  <Company>Intelligrated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Dorothy Kirlew</dc:creator>
  <cp:lastModifiedBy>Richa Varma</cp:lastModifiedBy>
  <cp:revision>228</cp:revision>
  <dcterms:created xsi:type="dcterms:W3CDTF">2015-09-26T18:34:52Z</dcterms:created>
  <dcterms:modified xsi:type="dcterms:W3CDTF">2015-11-19T17:47:48Z</dcterms:modified>
</cp:coreProperties>
</file>