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61" r:id="rId4"/>
  </p:sldMasterIdLst>
  <p:notesMasterIdLst>
    <p:notesMasterId r:id="rId6"/>
  </p:notesMasterIdLst>
  <p:handoutMasterIdLst>
    <p:handoutMasterId r:id="rId7"/>
  </p:handoutMasterIdLst>
  <p:sldIdLst>
    <p:sldId id="257" r:id="rId5"/>
  </p:sldIdLst>
  <p:sldSz cx="43891200" cy="32918400"/>
  <p:notesSz cx="6858000" cy="9144000"/>
  <p:defaultTextStyle>
    <a:defPPr>
      <a:defRPr lang="en-US"/>
    </a:defPPr>
    <a:lvl1pPr marL="0" algn="l" defTabSz="4388724" rtl="0" eaLnBrk="1" latinLnBrk="0" hangingPunct="1">
      <a:defRPr sz="8600" kern="1200">
        <a:solidFill>
          <a:schemeClr val="tx1"/>
        </a:solidFill>
        <a:latin typeface="+mn-lt"/>
        <a:ea typeface="+mn-ea"/>
        <a:cs typeface="+mn-cs"/>
      </a:defRPr>
    </a:lvl1pPr>
    <a:lvl2pPr marL="2194363" algn="l" defTabSz="4388724" rtl="0" eaLnBrk="1" latinLnBrk="0" hangingPunct="1">
      <a:defRPr sz="8600" kern="1200">
        <a:solidFill>
          <a:schemeClr val="tx1"/>
        </a:solidFill>
        <a:latin typeface="+mn-lt"/>
        <a:ea typeface="+mn-ea"/>
        <a:cs typeface="+mn-cs"/>
      </a:defRPr>
    </a:lvl2pPr>
    <a:lvl3pPr marL="4388724" algn="l" defTabSz="4388724" rtl="0" eaLnBrk="1" latinLnBrk="0" hangingPunct="1">
      <a:defRPr sz="8600" kern="1200">
        <a:solidFill>
          <a:schemeClr val="tx1"/>
        </a:solidFill>
        <a:latin typeface="+mn-lt"/>
        <a:ea typeface="+mn-ea"/>
        <a:cs typeface="+mn-cs"/>
      </a:defRPr>
    </a:lvl3pPr>
    <a:lvl4pPr marL="6583087" algn="l" defTabSz="4388724" rtl="0" eaLnBrk="1" latinLnBrk="0" hangingPunct="1">
      <a:defRPr sz="8600" kern="1200">
        <a:solidFill>
          <a:schemeClr val="tx1"/>
        </a:solidFill>
        <a:latin typeface="+mn-lt"/>
        <a:ea typeface="+mn-ea"/>
        <a:cs typeface="+mn-cs"/>
      </a:defRPr>
    </a:lvl4pPr>
    <a:lvl5pPr marL="8777450" algn="l" defTabSz="4388724" rtl="0" eaLnBrk="1" latinLnBrk="0" hangingPunct="1">
      <a:defRPr sz="8600" kern="1200">
        <a:solidFill>
          <a:schemeClr val="tx1"/>
        </a:solidFill>
        <a:latin typeface="+mn-lt"/>
        <a:ea typeface="+mn-ea"/>
        <a:cs typeface="+mn-cs"/>
      </a:defRPr>
    </a:lvl5pPr>
    <a:lvl6pPr marL="10971814" algn="l" defTabSz="4388724" rtl="0" eaLnBrk="1" latinLnBrk="0" hangingPunct="1">
      <a:defRPr sz="8600" kern="1200">
        <a:solidFill>
          <a:schemeClr val="tx1"/>
        </a:solidFill>
        <a:latin typeface="+mn-lt"/>
        <a:ea typeface="+mn-ea"/>
        <a:cs typeface="+mn-cs"/>
      </a:defRPr>
    </a:lvl6pPr>
    <a:lvl7pPr marL="13166177" algn="l" defTabSz="4388724" rtl="0" eaLnBrk="1" latinLnBrk="0" hangingPunct="1">
      <a:defRPr sz="8600" kern="1200">
        <a:solidFill>
          <a:schemeClr val="tx1"/>
        </a:solidFill>
        <a:latin typeface="+mn-lt"/>
        <a:ea typeface="+mn-ea"/>
        <a:cs typeface="+mn-cs"/>
      </a:defRPr>
    </a:lvl7pPr>
    <a:lvl8pPr marL="15360538" algn="l" defTabSz="4388724" rtl="0" eaLnBrk="1" latinLnBrk="0" hangingPunct="1">
      <a:defRPr sz="8600" kern="1200">
        <a:solidFill>
          <a:schemeClr val="tx1"/>
        </a:solidFill>
        <a:latin typeface="+mn-lt"/>
        <a:ea typeface="+mn-ea"/>
        <a:cs typeface="+mn-cs"/>
      </a:defRPr>
    </a:lvl8pPr>
    <a:lvl9pPr marL="17554901" algn="l" defTabSz="4388724"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707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3FF"/>
    <a:srgbClr val="E3E9E5"/>
    <a:srgbClr val="EAEAEA"/>
    <a:srgbClr val="D8DFEB"/>
    <a:srgbClr val="D2D8E4"/>
    <a:srgbClr val="D9F0FF"/>
    <a:srgbClr val="F3F5FA"/>
    <a:srgbClr val="CDD2D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90" autoAdjust="0"/>
    <p:restoredTop sz="99847" autoAdjust="0"/>
  </p:normalViewPr>
  <p:slideViewPr>
    <p:cSldViewPr snapToGrid="0" snapToObjects="1" showGuides="1">
      <p:cViewPr>
        <p:scale>
          <a:sx n="15" d="100"/>
          <a:sy n="15" d="100"/>
        </p:scale>
        <p:origin x="1390" y="22"/>
      </p:cViewPr>
      <p:guideLst>
        <p:guide orient="horz" pos="3318"/>
        <p:guide orient="horz" pos="288"/>
        <p:guide orient="horz" pos="20160"/>
        <p:guide orient="horz"/>
        <p:guide pos="581"/>
        <p:guide pos="27069"/>
        <p:guide pos="27070"/>
      </p:guideLst>
    </p:cSldViewPr>
  </p:slideViewPr>
  <p:outlineViewPr>
    <p:cViewPr>
      <p:scale>
        <a:sx n="33" d="100"/>
        <a:sy n="33" d="100"/>
      </p:scale>
      <p:origin x="0" y="2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02" d="100"/>
          <a:sy n="102" d="100"/>
        </p:scale>
        <p:origin x="-358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724" rtl="0" eaLnBrk="1" latinLnBrk="0" hangingPunct="1">
      <a:defRPr sz="5800" kern="1200">
        <a:solidFill>
          <a:schemeClr val="tx1"/>
        </a:solidFill>
        <a:latin typeface="+mn-lt"/>
        <a:ea typeface="+mn-ea"/>
        <a:cs typeface="+mn-cs"/>
      </a:defRPr>
    </a:lvl1pPr>
    <a:lvl2pPr marL="2194363" algn="l" defTabSz="4388724" rtl="0" eaLnBrk="1" latinLnBrk="0" hangingPunct="1">
      <a:defRPr sz="5800" kern="1200">
        <a:solidFill>
          <a:schemeClr val="tx1"/>
        </a:solidFill>
        <a:latin typeface="+mn-lt"/>
        <a:ea typeface="+mn-ea"/>
        <a:cs typeface="+mn-cs"/>
      </a:defRPr>
    </a:lvl2pPr>
    <a:lvl3pPr marL="4388724" algn="l" defTabSz="4388724" rtl="0" eaLnBrk="1" latinLnBrk="0" hangingPunct="1">
      <a:defRPr sz="5800" kern="1200">
        <a:solidFill>
          <a:schemeClr val="tx1"/>
        </a:solidFill>
        <a:latin typeface="+mn-lt"/>
        <a:ea typeface="+mn-ea"/>
        <a:cs typeface="+mn-cs"/>
      </a:defRPr>
    </a:lvl3pPr>
    <a:lvl4pPr marL="6583087" algn="l" defTabSz="4388724" rtl="0" eaLnBrk="1" latinLnBrk="0" hangingPunct="1">
      <a:defRPr sz="5800" kern="1200">
        <a:solidFill>
          <a:schemeClr val="tx1"/>
        </a:solidFill>
        <a:latin typeface="+mn-lt"/>
        <a:ea typeface="+mn-ea"/>
        <a:cs typeface="+mn-cs"/>
      </a:defRPr>
    </a:lvl4pPr>
    <a:lvl5pPr marL="8777450" algn="l" defTabSz="4388724" rtl="0" eaLnBrk="1" latinLnBrk="0" hangingPunct="1">
      <a:defRPr sz="5800" kern="1200">
        <a:solidFill>
          <a:schemeClr val="tx1"/>
        </a:solidFill>
        <a:latin typeface="+mn-lt"/>
        <a:ea typeface="+mn-ea"/>
        <a:cs typeface="+mn-cs"/>
      </a:defRPr>
    </a:lvl5pPr>
    <a:lvl6pPr marL="10971814" algn="l" defTabSz="4388724" rtl="0" eaLnBrk="1" latinLnBrk="0" hangingPunct="1">
      <a:defRPr sz="5800" kern="1200">
        <a:solidFill>
          <a:schemeClr val="tx1"/>
        </a:solidFill>
        <a:latin typeface="+mn-lt"/>
        <a:ea typeface="+mn-ea"/>
        <a:cs typeface="+mn-cs"/>
      </a:defRPr>
    </a:lvl6pPr>
    <a:lvl7pPr marL="13166177" algn="l" defTabSz="4388724" rtl="0" eaLnBrk="1" latinLnBrk="0" hangingPunct="1">
      <a:defRPr sz="5800" kern="1200">
        <a:solidFill>
          <a:schemeClr val="tx1"/>
        </a:solidFill>
        <a:latin typeface="+mn-lt"/>
        <a:ea typeface="+mn-ea"/>
        <a:cs typeface="+mn-cs"/>
      </a:defRPr>
    </a:lvl7pPr>
    <a:lvl8pPr marL="15360538" algn="l" defTabSz="4388724" rtl="0" eaLnBrk="1" latinLnBrk="0" hangingPunct="1">
      <a:defRPr sz="5800" kern="1200">
        <a:solidFill>
          <a:schemeClr val="tx1"/>
        </a:solidFill>
        <a:latin typeface="+mn-lt"/>
        <a:ea typeface="+mn-ea"/>
        <a:cs typeface="+mn-cs"/>
      </a:defRPr>
    </a:lvl8pPr>
    <a:lvl9pPr marL="17554901" algn="l" defTabSz="4388724"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4021598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2"/>
            <a:ext cx="10056814" cy="846364"/>
          </a:xfrm>
          <a:prstGeom prst="rect">
            <a:avLst/>
          </a:prstGeom>
        </p:spPr>
        <p:txBody>
          <a:bodyPr wrap="square" lIns="228580" tIns="228580" rIns="228580" bIns="22858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2" y="5548750"/>
            <a:ext cx="10048876" cy="754045"/>
          </a:xfrm>
          <a:prstGeom prst="rect">
            <a:avLst/>
          </a:prstGeom>
          <a:noFill/>
        </p:spPr>
        <p:txBody>
          <a:bodyPr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40" y="14212514"/>
            <a:ext cx="10050462" cy="754045"/>
          </a:xfrm>
          <a:prstGeom prst="rect">
            <a:avLst/>
          </a:prstGeom>
          <a:noFill/>
        </p:spPr>
        <p:txBody>
          <a:bodyPr wrap="square"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587165" y="6378482"/>
            <a:ext cx="10048874" cy="846364"/>
          </a:xfrm>
          <a:prstGeom prst="rect">
            <a:avLst/>
          </a:prstGeom>
        </p:spPr>
        <p:txBody>
          <a:bodyPr wrap="square" lIns="228580" tIns="228580" rIns="228580" bIns="22858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7" y="5548750"/>
            <a:ext cx="10048876" cy="754045"/>
          </a:xfrm>
          <a:prstGeom prst="rect">
            <a:avLst/>
          </a:prstGeom>
          <a:noFill/>
        </p:spPr>
        <p:txBody>
          <a:bodyPr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58339" y="6378482"/>
            <a:ext cx="10048874" cy="846364"/>
          </a:xfrm>
          <a:prstGeom prst="rect">
            <a:avLst/>
          </a:prstGeom>
        </p:spPr>
        <p:txBody>
          <a:bodyPr wrap="square" lIns="228580" tIns="228580" rIns="228580" bIns="22858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50400" y="5548750"/>
            <a:ext cx="10058400" cy="754045"/>
          </a:xfrm>
          <a:prstGeom prst="rect">
            <a:avLst/>
          </a:prstGeom>
          <a:noFill/>
        </p:spPr>
        <p:txBody>
          <a:bodyPr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2914028" y="5548750"/>
            <a:ext cx="10047018" cy="754045"/>
          </a:xfrm>
          <a:prstGeom prst="rect">
            <a:avLst/>
          </a:prstGeom>
          <a:noFill/>
        </p:spPr>
        <p:txBody>
          <a:bodyPr wrap="square"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914028" y="6378482"/>
            <a:ext cx="10047018" cy="846364"/>
          </a:xfrm>
          <a:prstGeom prst="rect">
            <a:avLst/>
          </a:prstGeom>
        </p:spPr>
        <p:txBody>
          <a:bodyPr wrap="square" lIns="228580" tIns="228580" rIns="228580" bIns="22858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14028" y="14272740"/>
            <a:ext cx="10047018" cy="754045"/>
          </a:xfrm>
          <a:prstGeom prst="rect">
            <a:avLst/>
          </a:prstGeom>
          <a:noFill/>
        </p:spPr>
        <p:txBody>
          <a:bodyPr wrap="square"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2914027" y="15011403"/>
            <a:ext cx="10052050" cy="846364"/>
          </a:xfrm>
          <a:prstGeom prst="rect">
            <a:avLst/>
          </a:prstGeom>
        </p:spPr>
        <p:txBody>
          <a:bodyPr wrap="square" lIns="228580" tIns="228580" rIns="228580" bIns="22858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14028" y="25679405"/>
            <a:ext cx="10047018" cy="754038"/>
          </a:xfrm>
          <a:prstGeom prst="rect">
            <a:avLst/>
          </a:prstGeom>
          <a:noFill/>
        </p:spPr>
        <p:txBody>
          <a:bodyPr wrap="square"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914027" y="26433447"/>
            <a:ext cx="10052050" cy="846364"/>
          </a:xfrm>
          <a:prstGeom prst="rect">
            <a:avLst/>
          </a:prstGeom>
        </p:spPr>
        <p:txBody>
          <a:bodyPr wrap="square" lIns="228580" tIns="228580" rIns="228580" bIns="22858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8" y="14951553"/>
            <a:ext cx="10056814" cy="846364"/>
          </a:xfrm>
          <a:prstGeom prst="rect">
            <a:avLst/>
          </a:prstGeom>
        </p:spPr>
        <p:txBody>
          <a:bodyPr wrap="square" lIns="228580" tIns="228580" rIns="228580" bIns="22858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lIns="91436" tIns="45718" rIns="91436" bIns="45718">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lIns="91436" tIns="45718" rIns="91436" bIns="45718"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4"/>
          </a:xfrm>
          <a:prstGeom prst="rect">
            <a:avLst/>
          </a:prstGeom>
        </p:spPr>
        <p:txBody>
          <a:bodyPr lIns="91436" tIns="45718" rIns="91436" bIns="45718"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2" name="TextBox 1"/>
          <p:cNvSpPr txBox="1"/>
          <p:nvPr userDrawn="1"/>
        </p:nvSpPr>
        <p:spPr>
          <a:xfrm>
            <a:off x="8852478" y="12345567"/>
            <a:ext cx="184666" cy="1415772"/>
          </a:xfrm>
          <a:prstGeom prst="rect">
            <a:avLst/>
          </a:prstGeom>
          <a:noFill/>
        </p:spPr>
        <p:txBody>
          <a:bodyPr wrap="none" rtlCol="0">
            <a:spAutoFit/>
          </a:bodyPr>
          <a:lstStyle/>
          <a:p>
            <a:endParaRPr lang="en-US" dirty="0"/>
          </a:p>
        </p:txBody>
      </p:sp>
      <p:sp>
        <p:nvSpPr>
          <p:cNvPr id="3" name="TextBox 2"/>
          <p:cNvSpPr txBox="1"/>
          <p:nvPr userDrawn="1"/>
        </p:nvSpPr>
        <p:spPr>
          <a:xfrm>
            <a:off x="859101" y="8890303"/>
            <a:ext cx="184666" cy="1415772"/>
          </a:xfrm>
          <a:prstGeom prst="rect">
            <a:avLst/>
          </a:prstGeom>
          <a:noFill/>
        </p:spPr>
        <p:txBody>
          <a:bodyPr wrap="none" rtlCol="0">
            <a:spAutoFit/>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CC042CD9-22A8-4189-8B7A-710FA13033F4}" type="datetimeFigureOut">
              <a:rPr lang="en-US" smtClean="0"/>
              <a:t>5/2/2016</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3592F37A-3A02-4C9F-840C-5AF9ED73A7EF}" type="slidenum">
              <a:rPr lang="en-US" smtClean="0"/>
              <a:t>‹#›</a:t>
            </a:fld>
            <a:endParaRPr lang="en-US"/>
          </a:p>
        </p:txBody>
      </p:sp>
    </p:spTree>
    <p:extLst>
      <p:ext uri="{BB962C8B-B14F-4D97-AF65-F5344CB8AC3E}">
        <p14:creationId xmlns:p14="http://schemas.microsoft.com/office/powerpoint/2010/main" val="4262153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CC042CD9-22A8-4189-8B7A-710FA13033F4}" type="datetimeFigureOut">
              <a:rPr lang="en-US" smtClean="0"/>
              <a:t>5/2/2016</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3592F37A-3A02-4C9F-840C-5AF9ED73A7EF}" type="slidenum">
              <a:rPr lang="en-US" smtClean="0"/>
              <a:t>‹#›</a:t>
            </a:fld>
            <a:endParaRPr lang="en-US"/>
          </a:p>
        </p:txBody>
      </p:sp>
    </p:spTree>
    <p:extLst>
      <p:ext uri="{BB962C8B-B14F-4D97-AF65-F5344CB8AC3E}">
        <p14:creationId xmlns:p14="http://schemas.microsoft.com/office/powerpoint/2010/main" val="2580832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C042CD9-22A8-4189-8B7A-710FA13033F4}" type="datetimeFigureOut">
              <a:rPr lang="en-US" smtClean="0"/>
              <a:t>5/2/2016</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3592F37A-3A02-4C9F-840C-5AF9ED73A7EF}" type="slidenum">
              <a:rPr lang="en-US" smtClean="0"/>
              <a:t>‹#›</a:t>
            </a:fld>
            <a:endParaRPr lang="en-US"/>
          </a:p>
        </p:txBody>
      </p:sp>
    </p:spTree>
    <p:extLst>
      <p:ext uri="{BB962C8B-B14F-4D97-AF65-F5344CB8AC3E}">
        <p14:creationId xmlns:p14="http://schemas.microsoft.com/office/powerpoint/2010/main" val="1022197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2193925" y="1311275"/>
            <a:ext cx="14439900" cy="5576888"/>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CC042CD9-22A8-4189-8B7A-710FA13033F4}" type="datetimeFigureOut">
              <a:rPr lang="en-US" smtClean="0"/>
              <a:t>5/2/2016</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3592F37A-3A02-4C9F-840C-5AF9ED73A7EF}" type="slidenum">
              <a:rPr lang="en-US" smtClean="0"/>
              <a:t>‹#›</a:t>
            </a:fld>
            <a:endParaRPr lang="en-US"/>
          </a:p>
        </p:txBody>
      </p:sp>
    </p:spTree>
    <p:extLst>
      <p:ext uri="{BB962C8B-B14F-4D97-AF65-F5344CB8AC3E}">
        <p14:creationId xmlns:p14="http://schemas.microsoft.com/office/powerpoint/2010/main" val="1981066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602663" y="23042563"/>
            <a:ext cx="26335037" cy="2720975"/>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CC042CD9-22A8-4189-8B7A-710FA13033F4}" type="datetimeFigureOut">
              <a:rPr lang="en-US" smtClean="0"/>
              <a:t>5/2/2016</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3592F37A-3A02-4C9F-840C-5AF9ED73A7EF}" type="slidenum">
              <a:rPr lang="en-US" smtClean="0"/>
              <a:t>‹#›</a:t>
            </a:fld>
            <a:endParaRPr lang="en-US"/>
          </a:p>
        </p:txBody>
      </p:sp>
    </p:spTree>
    <p:extLst>
      <p:ext uri="{BB962C8B-B14F-4D97-AF65-F5344CB8AC3E}">
        <p14:creationId xmlns:p14="http://schemas.microsoft.com/office/powerpoint/2010/main" val="3013963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CC042CD9-22A8-4189-8B7A-710FA13033F4}" type="datetimeFigureOut">
              <a:rPr lang="en-US" smtClean="0"/>
              <a:t>5/2/2016</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3592F37A-3A02-4C9F-840C-5AF9ED73A7EF}" type="slidenum">
              <a:rPr lang="en-US" smtClean="0"/>
              <a:t>‹#›</a:t>
            </a:fld>
            <a:endParaRPr lang="en-US"/>
          </a:p>
        </p:txBody>
      </p:sp>
    </p:spTree>
    <p:extLst>
      <p:ext uri="{BB962C8B-B14F-4D97-AF65-F5344CB8AC3E}">
        <p14:creationId xmlns:p14="http://schemas.microsoft.com/office/powerpoint/2010/main" val="1050460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31821438" y="1317625"/>
            <a:ext cx="9875837" cy="28087638"/>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2193925" y="1317625"/>
            <a:ext cx="29475113" cy="280876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CC042CD9-22A8-4189-8B7A-710FA13033F4}" type="datetimeFigureOut">
              <a:rPr lang="en-US" smtClean="0"/>
              <a:t>5/2/2016</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3592F37A-3A02-4C9F-840C-5AF9ED73A7EF}" type="slidenum">
              <a:rPr lang="en-US" smtClean="0"/>
              <a:t>‹#›</a:t>
            </a:fld>
            <a:endParaRPr lang="en-US"/>
          </a:p>
        </p:txBody>
      </p:sp>
    </p:spTree>
    <p:extLst>
      <p:ext uri="{BB962C8B-B14F-4D97-AF65-F5344CB8AC3E}">
        <p14:creationId xmlns:p14="http://schemas.microsoft.com/office/powerpoint/2010/main" val="290788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7" y="6295353"/>
            <a:ext cx="13591277" cy="861752"/>
          </a:xfrm>
          <a:prstGeom prst="rect">
            <a:avLst/>
          </a:prstGeom>
        </p:spPr>
        <p:txBody>
          <a:bodyPr wrap="square" lIns="228580" tIns="228580" rIns="228580" bIns="228580">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6"/>
            <a:ext cx="13573126" cy="754045"/>
          </a:xfrm>
          <a:prstGeom prst="rect">
            <a:avLst/>
          </a:prstGeom>
          <a:noFill/>
        </p:spPr>
        <p:txBody>
          <a:bodyPr wrap="square"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9" y="18240478"/>
            <a:ext cx="13592864" cy="861752"/>
          </a:xfrm>
          <a:prstGeom prst="rect">
            <a:avLst/>
          </a:prstGeom>
        </p:spPr>
        <p:txBody>
          <a:bodyPr wrap="square" lIns="228580" tIns="228580" rIns="228580" bIns="228580">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30"/>
            <a:ext cx="13573126" cy="754045"/>
          </a:xfrm>
          <a:prstGeom prst="rect">
            <a:avLst/>
          </a:prstGeom>
          <a:noFill/>
        </p:spPr>
        <p:txBody>
          <a:bodyPr wrap="square"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0" tIns="228580" rIns="228580" bIns="228580">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4"/>
            <a:ext cx="13571534" cy="754045"/>
          </a:xfrm>
          <a:prstGeom prst="rect">
            <a:avLst/>
          </a:prstGeom>
          <a:noFill/>
        </p:spPr>
        <p:txBody>
          <a:bodyPr wrap="square"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0" tIns="228580" rIns="228580" bIns="228580">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9" y="5431996"/>
            <a:ext cx="13579475" cy="754045"/>
          </a:xfrm>
          <a:prstGeom prst="rect">
            <a:avLst/>
          </a:prstGeom>
          <a:noFill/>
        </p:spPr>
        <p:txBody>
          <a:bodyPr wrap="square"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6"/>
            <a:ext cx="13576030" cy="754045"/>
          </a:xfrm>
          <a:prstGeom prst="rect">
            <a:avLst/>
          </a:prstGeom>
          <a:noFill/>
        </p:spPr>
        <p:txBody>
          <a:bodyPr wrap="square"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30" cy="861752"/>
          </a:xfrm>
          <a:prstGeom prst="rect">
            <a:avLst/>
          </a:prstGeom>
        </p:spPr>
        <p:txBody>
          <a:bodyPr wrap="square" lIns="228580" tIns="228580" rIns="228580" bIns="228580">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3"/>
            <a:ext cx="13576030" cy="754045"/>
          </a:xfrm>
          <a:prstGeom prst="rect">
            <a:avLst/>
          </a:prstGeom>
          <a:noFill/>
        </p:spPr>
        <p:txBody>
          <a:bodyPr wrap="square" lIns="91433" tIns="91433" rIns="91433" bIns="91433"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2" y="18157351"/>
            <a:ext cx="13581061" cy="861752"/>
          </a:xfrm>
          <a:prstGeom prst="rect">
            <a:avLst/>
          </a:prstGeom>
        </p:spPr>
        <p:txBody>
          <a:bodyPr wrap="square" lIns="228580" tIns="228580" rIns="228580" bIns="228580">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8"/>
            <a:ext cx="13576030" cy="754045"/>
          </a:xfrm>
          <a:prstGeom prst="rect">
            <a:avLst/>
          </a:prstGeom>
          <a:noFill/>
        </p:spPr>
        <p:txBody>
          <a:bodyPr wrap="square"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3" y="26625888"/>
            <a:ext cx="13581061" cy="861752"/>
          </a:xfrm>
          <a:prstGeom prst="rect">
            <a:avLst/>
          </a:prstGeom>
        </p:spPr>
        <p:txBody>
          <a:bodyPr wrap="square" lIns="228580" tIns="228580" rIns="228580" bIns="228580">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lIns="91436" tIns="45718" rIns="91436" bIns="45718">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lIns="91436" tIns="45718" rIns="91436" bIns="45718"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4"/>
          </a:xfrm>
          <a:prstGeom prst="rect">
            <a:avLst/>
          </a:prstGeom>
        </p:spPr>
        <p:txBody>
          <a:bodyPr lIns="91436" tIns="45718" rIns="91436" bIns="45718"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2"/>
            <a:ext cx="10056814" cy="846364"/>
          </a:xfrm>
          <a:prstGeom prst="rect">
            <a:avLst/>
          </a:prstGeom>
        </p:spPr>
        <p:txBody>
          <a:bodyPr wrap="square" lIns="228580" tIns="228580" rIns="228580" bIns="22858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2" y="5548750"/>
            <a:ext cx="10048876" cy="754045"/>
          </a:xfrm>
          <a:prstGeom prst="rect">
            <a:avLst/>
          </a:prstGeom>
          <a:noFill/>
        </p:spPr>
        <p:txBody>
          <a:bodyPr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40" y="14212514"/>
            <a:ext cx="10050462" cy="754045"/>
          </a:xfrm>
          <a:prstGeom prst="rect">
            <a:avLst/>
          </a:prstGeom>
          <a:noFill/>
        </p:spPr>
        <p:txBody>
          <a:bodyPr wrap="square"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587165" y="6378482"/>
            <a:ext cx="10048874" cy="846364"/>
          </a:xfrm>
          <a:prstGeom prst="rect">
            <a:avLst/>
          </a:prstGeom>
        </p:spPr>
        <p:txBody>
          <a:bodyPr wrap="square" lIns="228580" tIns="228580" rIns="228580" bIns="22858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7" y="5548750"/>
            <a:ext cx="10048876" cy="754045"/>
          </a:xfrm>
          <a:prstGeom prst="rect">
            <a:avLst/>
          </a:prstGeom>
          <a:noFill/>
        </p:spPr>
        <p:txBody>
          <a:bodyPr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58339" y="6378482"/>
            <a:ext cx="10048874" cy="846364"/>
          </a:xfrm>
          <a:prstGeom prst="rect">
            <a:avLst/>
          </a:prstGeom>
        </p:spPr>
        <p:txBody>
          <a:bodyPr wrap="square" lIns="228580" tIns="228580" rIns="228580" bIns="22858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50400" y="5548750"/>
            <a:ext cx="10058400" cy="754045"/>
          </a:xfrm>
          <a:prstGeom prst="rect">
            <a:avLst/>
          </a:prstGeom>
          <a:noFill/>
        </p:spPr>
        <p:txBody>
          <a:bodyPr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2914028" y="5548750"/>
            <a:ext cx="10047018" cy="754045"/>
          </a:xfrm>
          <a:prstGeom prst="rect">
            <a:avLst/>
          </a:prstGeom>
          <a:noFill/>
        </p:spPr>
        <p:txBody>
          <a:bodyPr wrap="square"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914028" y="6378482"/>
            <a:ext cx="10047018" cy="846364"/>
          </a:xfrm>
          <a:prstGeom prst="rect">
            <a:avLst/>
          </a:prstGeom>
        </p:spPr>
        <p:txBody>
          <a:bodyPr wrap="square" lIns="228580" tIns="228580" rIns="228580" bIns="22858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14028" y="14272740"/>
            <a:ext cx="10047018" cy="754045"/>
          </a:xfrm>
          <a:prstGeom prst="rect">
            <a:avLst/>
          </a:prstGeom>
          <a:noFill/>
        </p:spPr>
        <p:txBody>
          <a:bodyPr wrap="square"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2914027" y="15011403"/>
            <a:ext cx="10052050" cy="846364"/>
          </a:xfrm>
          <a:prstGeom prst="rect">
            <a:avLst/>
          </a:prstGeom>
        </p:spPr>
        <p:txBody>
          <a:bodyPr wrap="square" lIns="228580" tIns="228580" rIns="228580" bIns="22858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14028" y="25679405"/>
            <a:ext cx="10047018" cy="754038"/>
          </a:xfrm>
          <a:prstGeom prst="rect">
            <a:avLst/>
          </a:prstGeom>
          <a:noFill/>
        </p:spPr>
        <p:txBody>
          <a:bodyPr wrap="square"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914027" y="26433447"/>
            <a:ext cx="10052050" cy="846364"/>
          </a:xfrm>
          <a:prstGeom prst="rect">
            <a:avLst/>
          </a:prstGeom>
        </p:spPr>
        <p:txBody>
          <a:bodyPr wrap="square" lIns="228580" tIns="228580" rIns="228580" bIns="22858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8" y="14951553"/>
            <a:ext cx="10056814" cy="846364"/>
          </a:xfrm>
          <a:prstGeom prst="rect">
            <a:avLst/>
          </a:prstGeom>
        </p:spPr>
        <p:txBody>
          <a:bodyPr wrap="square" lIns="228580" tIns="228580" rIns="228580" bIns="22858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lIns="91436" tIns="45718" rIns="91436" bIns="45718">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lIns="91436" tIns="45718" rIns="91436" bIns="45718"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4"/>
          </a:xfrm>
          <a:prstGeom prst="rect">
            <a:avLst/>
          </a:prstGeom>
        </p:spPr>
        <p:txBody>
          <a:bodyPr lIns="91436" tIns="45718" rIns="91436" bIns="45718"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4" cy="846364"/>
          </a:xfrm>
          <a:prstGeom prst="rect">
            <a:avLst/>
          </a:prstGeom>
        </p:spPr>
        <p:txBody>
          <a:bodyPr wrap="square" lIns="228580" tIns="228580" rIns="228580" bIns="228580">
            <a:spAutoFit/>
          </a:bodyPr>
          <a:lstStyle>
            <a:lvl1pPr marL="0" indent="0">
              <a:buNone/>
              <a:defRPr sz="2500">
                <a:latin typeface="Trebuchet MS" pitchFamily="34"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2" y="5348869"/>
            <a:ext cx="10048876" cy="754045"/>
          </a:xfrm>
          <a:prstGeom prst="rect">
            <a:avLst/>
          </a:prstGeom>
          <a:noFill/>
        </p:spPr>
        <p:txBody>
          <a:bodyPr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3"/>
            <a:ext cx="10058400" cy="846364"/>
          </a:xfrm>
          <a:prstGeom prst="rect">
            <a:avLst/>
          </a:prstGeom>
        </p:spPr>
        <p:txBody>
          <a:bodyPr wrap="square" lIns="228580" tIns="228580" rIns="228580" bIns="228580">
            <a:spAutoFit/>
          </a:bodyPr>
          <a:lstStyle>
            <a:lvl1pPr marL="0" indent="0">
              <a:buNone/>
              <a:defRPr sz="2500">
                <a:latin typeface="Trebuchet MS" pitchFamily="34"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40" y="14212514"/>
            <a:ext cx="10050462" cy="754045"/>
          </a:xfrm>
          <a:prstGeom prst="rect">
            <a:avLst/>
          </a:prstGeom>
          <a:noFill/>
        </p:spPr>
        <p:txBody>
          <a:bodyPr wrap="square"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4" y="6204287"/>
            <a:ext cx="20720048" cy="846364"/>
          </a:xfrm>
          <a:prstGeom prst="rect">
            <a:avLst/>
          </a:prstGeom>
        </p:spPr>
        <p:txBody>
          <a:bodyPr wrap="square" lIns="228580" tIns="228580" rIns="228580" bIns="228580">
            <a:spAutoFit/>
          </a:bodyPr>
          <a:lstStyle>
            <a:lvl1pPr marL="0" indent="0">
              <a:buNone/>
              <a:defRPr sz="2500">
                <a:latin typeface="Trebuchet MS" pitchFamily="34"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9"/>
            <a:ext cx="20720050" cy="754045"/>
          </a:xfrm>
          <a:prstGeom prst="rect">
            <a:avLst/>
          </a:prstGeom>
          <a:noFill/>
        </p:spPr>
        <p:txBody>
          <a:bodyPr wrap="square"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4"/>
          </a:xfrm>
          <a:prstGeom prst="rect">
            <a:avLst/>
          </a:prstGeom>
        </p:spPr>
        <p:txBody>
          <a:bodyPr wrap="square" lIns="228580" tIns="228580" rIns="228580" bIns="228580">
            <a:spAutoFit/>
          </a:bodyPr>
          <a:lstStyle>
            <a:lvl1pPr marL="0" indent="0">
              <a:buNone/>
              <a:defRPr sz="2500">
                <a:latin typeface="Trebuchet MS" pitchFamily="34"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3" y="21074748"/>
            <a:ext cx="20720050" cy="754045"/>
          </a:xfrm>
          <a:prstGeom prst="rect">
            <a:avLst/>
          </a:prstGeom>
          <a:noFill/>
        </p:spPr>
        <p:txBody>
          <a:bodyPr wrap="square"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7" y="5348869"/>
            <a:ext cx="10047018" cy="754045"/>
          </a:xfrm>
          <a:prstGeom prst="rect">
            <a:avLst/>
          </a:prstGeom>
          <a:noFill/>
        </p:spPr>
        <p:txBody>
          <a:bodyPr wrap="square"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7" y="6212225"/>
            <a:ext cx="10047018" cy="846364"/>
          </a:xfrm>
          <a:prstGeom prst="rect">
            <a:avLst/>
          </a:prstGeom>
        </p:spPr>
        <p:txBody>
          <a:bodyPr wrap="square" lIns="228580" tIns="228580" rIns="228580" bIns="228580">
            <a:spAutoFit/>
          </a:bodyPr>
          <a:lstStyle>
            <a:lvl1pPr marL="0" indent="0">
              <a:buNone/>
              <a:defRPr sz="2500">
                <a:latin typeface="Trebuchet MS" pitchFamily="34"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7" y="14272740"/>
            <a:ext cx="10047018" cy="754045"/>
          </a:xfrm>
          <a:prstGeom prst="rect">
            <a:avLst/>
          </a:prstGeom>
          <a:noFill/>
        </p:spPr>
        <p:txBody>
          <a:bodyPr wrap="square"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3"/>
            <a:ext cx="10052050" cy="846364"/>
          </a:xfrm>
          <a:prstGeom prst="rect">
            <a:avLst/>
          </a:prstGeom>
        </p:spPr>
        <p:txBody>
          <a:bodyPr wrap="square" lIns="228580" tIns="228580" rIns="228580" bIns="228580">
            <a:spAutoFit/>
          </a:bodyPr>
          <a:lstStyle>
            <a:lvl1pPr marL="0" indent="0">
              <a:buNone/>
              <a:defRPr sz="2500">
                <a:latin typeface="Trebuchet MS" pitchFamily="34"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7" y="25669878"/>
            <a:ext cx="10047018" cy="754045"/>
          </a:xfrm>
          <a:prstGeom prst="rect">
            <a:avLst/>
          </a:prstGeom>
          <a:noFill/>
        </p:spPr>
        <p:txBody>
          <a:bodyPr wrap="square"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4"/>
          </a:xfrm>
          <a:prstGeom prst="rect">
            <a:avLst/>
          </a:prstGeom>
        </p:spPr>
        <p:txBody>
          <a:bodyPr wrap="square" lIns="228580" tIns="228580" rIns="228580" bIns="228580">
            <a:spAutoFit/>
          </a:bodyPr>
          <a:lstStyle>
            <a:lvl1pPr marL="0" indent="0">
              <a:buNone/>
              <a:defRPr sz="2500">
                <a:latin typeface="Trebuchet MS" pitchFamily="34"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lIns="91436" tIns="45718" rIns="91436" bIns="45718">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lIns="91436" tIns="45718" rIns="91436" bIns="45718"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4"/>
          </a:xfrm>
          <a:prstGeom prst="rect">
            <a:avLst/>
          </a:prstGeom>
        </p:spPr>
        <p:txBody>
          <a:bodyPr lIns="91436" tIns="45718" rIns="91436" bIns="45718"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2"/>
            <a:ext cx="10056814" cy="846364"/>
          </a:xfrm>
          <a:prstGeom prst="rect">
            <a:avLst/>
          </a:prstGeom>
        </p:spPr>
        <p:txBody>
          <a:bodyPr wrap="square" lIns="228580" tIns="228580" rIns="228580" bIns="22858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2" y="5548750"/>
            <a:ext cx="10048876" cy="754045"/>
          </a:xfrm>
          <a:prstGeom prst="rect">
            <a:avLst/>
          </a:prstGeom>
          <a:noFill/>
        </p:spPr>
        <p:txBody>
          <a:bodyPr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40" y="14212514"/>
            <a:ext cx="10050462" cy="754045"/>
          </a:xfrm>
          <a:prstGeom prst="rect">
            <a:avLst/>
          </a:prstGeom>
          <a:noFill/>
        </p:spPr>
        <p:txBody>
          <a:bodyPr wrap="square"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587165" y="6378482"/>
            <a:ext cx="10048874" cy="846364"/>
          </a:xfrm>
          <a:prstGeom prst="rect">
            <a:avLst/>
          </a:prstGeom>
        </p:spPr>
        <p:txBody>
          <a:bodyPr wrap="square" lIns="228580" tIns="228580" rIns="228580" bIns="22858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7" y="5548750"/>
            <a:ext cx="10048876" cy="754045"/>
          </a:xfrm>
          <a:prstGeom prst="rect">
            <a:avLst/>
          </a:prstGeom>
          <a:noFill/>
        </p:spPr>
        <p:txBody>
          <a:bodyPr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58339" y="6378482"/>
            <a:ext cx="10048874" cy="846364"/>
          </a:xfrm>
          <a:prstGeom prst="rect">
            <a:avLst/>
          </a:prstGeom>
        </p:spPr>
        <p:txBody>
          <a:bodyPr wrap="square" lIns="228580" tIns="228580" rIns="228580" bIns="22858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50400" y="5548750"/>
            <a:ext cx="10058400" cy="754045"/>
          </a:xfrm>
          <a:prstGeom prst="rect">
            <a:avLst/>
          </a:prstGeom>
          <a:noFill/>
        </p:spPr>
        <p:txBody>
          <a:bodyPr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2914028" y="5548750"/>
            <a:ext cx="10047018" cy="754045"/>
          </a:xfrm>
          <a:prstGeom prst="rect">
            <a:avLst/>
          </a:prstGeom>
          <a:noFill/>
        </p:spPr>
        <p:txBody>
          <a:bodyPr wrap="square"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914028" y="6378482"/>
            <a:ext cx="10047018" cy="846364"/>
          </a:xfrm>
          <a:prstGeom prst="rect">
            <a:avLst/>
          </a:prstGeom>
        </p:spPr>
        <p:txBody>
          <a:bodyPr wrap="square" lIns="228580" tIns="228580" rIns="228580" bIns="22858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14028" y="14272740"/>
            <a:ext cx="10047018" cy="754045"/>
          </a:xfrm>
          <a:prstGeom prst="rect">
            <a:avLst/>
          </a:prstGeom>
          <a:noFill/>
        </p:spPr>
        <p:txBody>
          <a:bodyPr wrap="square"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2914027" y="15011403"/>
            <a:ext cx="10052050" cy="846364"/>
          </a:xfrm>
          <a:prstGeom prst="rect">
            <a:avLst/>
          </a:prstGeom>
        </p:spPr>
        <p:txBody>
          <a:bodyPr wrap="square" lIns="228580" tIns="228580" rIns="228580" bIns="22858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14028" y="25679405"/>
            <a:ext cx="10047018" cy="754038"/>
          </a:xfrm>
          <a:prstGeom prst="rect">
            <a:avLst/>
          </a:prstGeom>
          <a:noFill/>
        </p:spPr>
        <p:txBody>
          <a:bodyPr wrap="square" lIns="91433" tIns="91433" rIns="91433" bIns="91433"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914027" y="26433447"/>
            <a:ext cx="10052050" cy="846364"/>
          </a:xfrm>
          <a:prstGeom prst="rect">
            <a:avLst/>
          </a:prstGeom>
        </p:spPr>
        <p:txBody>
          <a:bodyPr wrap="square" lIns="228580" tIns="228580" rIns="228580" bIns="22858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8" y="14951553"/>
            <a:ext cx="10056814" cy="846364"/>
          </a:xfrm>
          <a:prstGeom prst="rect">
            <a:avLst/>
          </a:prstGeom>
        </p:spPr>
        <p:txBody>
          <a:bodyPr wrap="square" lIns="228580" tIns="228580" rIns="228580" bIns="22858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766" indent="-571448">
              <a:defRPr sz="2500">
                <a:latin typeface="Trebuchet MS" pitchFamily="34" charset="0"/>
              </a:defRPr>
            </a:lvl2pPr>
            <a:lvl3pPr marL="2057215" indent="-571448">
              <a:defRPr sz="2500">
                <a:latin typeface="Trebuchet MS" pitchFamily="34" charset="0"/>
              </a:defRPr>
            </a:lvl3pPr>
            <a:lvl4pPr marL="2685809" indent="-628594">
              <a:defRPr sz="2500">
                <a:latin typeface="Trebuchet MS" pitchFamily="34" charset="0"/>
              </a:defRPr>
            </a:lvl4pPr>
            <a:lvl5pPr marL="3142967" indent="-457159">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lIns="91436" tIns="45718" rIns="91436" bIns="45718">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lIns="91436" tIns="45718" rIns="91436" bIns="45718"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4"/>
          </a:xfrm>
          <a:prstGeom prst="rect">
            <a:avLst/>
          </a:prstGeom>
        </p:spPr>
        <p:txBody>
          <a:bodyPr lIns="91436" tIns="45718" rIns="91436" bIns="45718"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3292475" y="10226675"/>
            <a:ext cx="37306250" cy="7054850"/>
          </a:xfrm>
        </p:spPr>
        <p:txBody>
          <a:bodyPr/>
          <a:lstStyle/>
          <a:p>
            <a:r>
              <a:rPr lang="zh-TW" altLang="en-US"/>
              <a:t>按一下以編輯母片標題樣式</a:t>
            </a:r>
            <a:endParaRPr lang="en-US"/>
          </a:p>
        </p:txBody>
      </p:sp>
      <p:sp>
        <p:nvSpPr>
          <p:cNvPr id="3" name="副標題 2"/>
          <p:cNvSpPr>
            <a:spLocks noGrp="1"/>
          </p:cNvSpPr>
          <p:nvPr>
            <p:ph type="subTitle" idx="1"/>
          </p:nvPr>
        </p:nvSpPr>
        <p:spPr>
          <a:xfrm>
            <a:off x="6583363" y="18653125"/>
            <a:ext cx="30724475" cy="84137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4" name="日期版面配置區 3"/>
          <p:cNvSpPr>
            <a:spLocks noGrp="1"/>
          </p:cNvSpPr>
          <p:nvPr>
            <p:ph type="dt" sz="half" idx="10"/>
          </p:nvPr>
        </p:nvSpPr>
        <p:spPr/>
        <p:txBody>
          <a:bodyPr/>
          <a:lstStyle/>
          <a:p>
            <a:fld id="{CC042CD9-22A8-4189-8B7A-710FA13033F4}" type="datetimeFigureOut">
              <a:rPr lang="en-US" smtClean="0"/>
              <a:t>5/2/2016</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3592F37A-3A02-4C9F-840C-5AF9ED73A7EF}" type="slidenum">
              <a:rPr lang="en-US" smtClean="0"/>
              <a:t>‹#›</a:t>
            </a:fld>
            <a:endParaRPr lang="en-US"/>
          </a:p>
        </p:txBody>
      </p:sp>
    </p:spTree>
    <p:extLst>
      <p:ext uri="{BB962C8B-B14F-4D97-AF65-F5344CB8AC3E}">
        <p14:creationId xmlns:p14="http://schemas.microsoft.com/office/powerpoint/2010/main" val="1478118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CC042CD9-22A8-4189-8B7A-710FA13033F4}" type="datetimeFigureOut">
              <a:rPr lang="en-US" smtClean="0"/>
              <a:t>5/2/2016</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3592F37A-3A02-4C9F-840C-5AF9ED73A7EF}" type="slidenum">
              <a:rPr lang="en-US" smtClean="0"/>
              <a:t>‹#›</a:t>
            </a:fld>
            <a:endParaRPr lang="en-US"/>
          </a:p>
        </p:txBody>
      </p:sp>
    </p:spTree>
    <p:extLst>
      <p:ext uri="{BB962C8B-B14F-4D97-AF65-F5344CB8AC3E}">
        <p14:creationId xmlns:p14="http://schemas.microsoft.com/office/powerpoint/2010/main" val="3396207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3467100" y="21153438"/>
            <a:ext cx="37307838" cy="653732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3467100" y="13952538"/>
            <a:ext cx="37307838" cy="72009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CC042CD9-22A8-4189-8B7A-710FA13033F4}" type="datetimeFigureOut">
              <a:rPr lang="en-US" smtClean="0"/>
              <a:t>5/2/2016</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3592F37A-3A02-4C9F-840C-5AF9ED73A7EF}" type="slidenum">
              <a:rPr lang="en-US" smtClean="0"/>
              <a:t>‹#›</a:t>
            </a:fld>
            <a:endParaRPr lang="en-US"/>
          </a:p>
        </p:txBody>
      </p:sp>
    </p:spTree>
    <p:extLst>
      <p:ext uri="{BB962C8B-B14F-4D97-AF65-F5344CB8AC3E}">
        <p14:creationId xmlns:p14="http://schemas.microsoft.com/office/powerpoint/2010/main" val="419147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CC042CD9-22A8-4189-8B7A-710FA13033F4}" type="datetimeFigureOut">
              <a:rPr lang="en-US" smtClean="0"/>
              <a:t>5/2/2016</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3592F37A-3A02-4C9F-840C-5AF9ED73A7EF}" type="slidenum">
              <a:rPr lang="en-US" smtClean="0"/>
              <a:t>‹#›</a:t>
            </a:fld>
            <a:endParaRPr lang="en-US"/>
          </a:p>
        </p:txBody>
      </p:sp>
    </p:spTree>
    <p:extLst>
      <p:ext uri="{BB962C8B-B14F-4D97-AF65-F5344CB8AC3E}">
        <p14:creationId xmlns:p14="http://schemas.microsoft.com/office/powerpoint/2010/main" val="230575874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3" tIns="45715" rIns="91433" bIns="45715" anchor="ctr"/>
          <a:lstStyle/>
          <a:p>
            <a:pPr>
              <a:defRPr/>
            </a:pPr>
            <a:endParaRPr lang="en-US" dirty="0"/>
          </a:p>
        </p:txBody>
      </p:sp>
      <p:sp>
        <p:nvSpPr>
          <p:cNvPr id="9" name="Rectangle 9"/>
          <p:cNvSpPr>
            <a:spLocks noChangeArrowheads="1"/>
          </p:cNvSpPr>
          <p:nvPr/>
        </p:nvSpPr>
        <p:spPr bwMode="auto">
          <a:xfrm>
            <a:off x="0" y="4800602"/>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3" tIns="45715" rIns="91433" bIns="45715" anchor="ctr"/>
          <a:lstStyle/>
          <a:p>
            <a:pPr>
              <a:defRPr/>
            </a:pPr>
            <a:endParaRPr lang="en-US" dirty="0"/>
          </a:p>
        </p:txBody>
      </p:sp>
      <p:sp>
        <p:nvSpPr>
          <p:cNvPr id="2" name="Rounded Rectangle 1"/>
          <p:cNvSpPr/>
          <p:nvPr userDrawn="1"/>
        </p:nvSpPr>
        <p:spPr>
          <a:xfrm>
            <a:off x="922338" y="5475146"/>
            <a:ext cx="10058400" cy="26736676"/>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p>
        </p:txBody>
      </p:sp>
      <p:sp>
        <p:nvSpPr>
          <p:cNvPr id="23" name="Rounded Rectangle 22"/>
          <p:cNvSpPr/>
          <p:nvPr userDrawn="1"/>
        </p:nvSpPr>
        <p:spPr>
          <a:xfrm>
            <a:off x="11587692" y="5475146"/>
            <a:ext cx="10058400" cy="26736676"/>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p>
        </p:txBody>
      </p:sp>
      <p:sp>
        <p:nvSpPr>
          <p:cNvPr id="24" name="Rounded Rectangle 23"/>
          <p:cNvSpPr/>
          <p:nvPr userDrawn="1"/>
        </p:nvSpPr>
        <p:spPr>
          <a:xfrm>
            <a:off x="22253046" y="5475146"/>
            <a:ext cx="10058400" cy="26736676"/>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26" name="Rounded Rectangle 25"/>
          <p:cNvSpPr/>
          <p:nvPr userDrawn="1"/>
        </p:nvSpPr>
        <p:spPr>
          <a:xfrm>
            <a:off x="32918400" y="5475146"/>
            <a:ext cx="10058400" cy="26736676"/>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724"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772" indent="-1645772" algn="l" defTabSz="4388724"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840" indent="-1371476" algn="l" defTabSz="4388724"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5907" indent="-1097182" algn="l" defTabSz="4388724"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270"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4631"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8994"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356"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719"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081"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724" rtl="0" eaLnBrk="1" latinLnBrk="0" hangingPunct="1">
        <a:defRPr sz="8600" kern="1200">
          <a:solidFill>
            <a:schemeClr val="tx1"/>
          </a:solidFill>
          <a:latin typeface="+mn-lt"/>
          <a:ea typeface="+mn-ea"/>
          <a:cs typeface="+mn-cs"/>
        </a:defRPr>
      </a:lvl1pPr>
      <a:lvl2pPr marL="2194363" algn="l" defTabSz="4388724" rtl="0" eaLnBrk="1" latinLnBrk="0" hangingPunct="1">
        <a:defRPr sz="8600" kern="1200">
          <a:solidFill>
            <a:schemeClr val="tx1"/>
          </a:solidFill>
          <a:latin typeface="+mn-lt"/>
          <a:ea typeface="+mn-ea"/>
          <a:cs typeface="+mn-cs"/>
        </a:defRPr>
      </a:lvl2pPr>
      <a:lvl3pPr marL="4388724" algn="l" defTabSz="4388724" rtl="0" eaLnBrk="1" latinLnBrk="0" hangingPunct="1">
        <a:defRPr sz="8600" kern="1200">
          <a:solidFill>
            <a:schemeClr val="tx1"/>
          </a:solidFill>
          <a:latin typeface="+mn-lt"/>
          <a:ea typeface="+mn-ea"/>
          <a:cs typeface="+mn-cs"/>
        </a:defRPr>
      </a:lvl3pPr>
      <a:lvl4pPr marL="6583087" algn="l" defTabSz="4388724" rtl="0" eaLnBrk="1" latinLnBrk="0" hangingPunct="1">
        <a:defRPr sz="8600" kern="1200">
          <a:solidFill>
            <a:schemeClr val="tx1"/>
          </a:solidFill>
          <a:latin typeface="+mn-lt"/>
          <a:ea typeface="+mn-ea"/>
          <a:cs typeface="+mn-cs"/>
        </a:defRPr>
      </a:lvl4pPr>
      <a:lvl5pPr marL="8777450" algn="l" defTabSz="4388724" rtl="0" eaLnBrk="1" latinLnBrk="0" hangingPunct="1">
        <a:defRPr sz="8600" kern="1200">
          <a:solidFill>
            <a:schemeClr val="tx1"/>
          </a:solidFill>
          <a:latin typeface="+mn-lt"/>
          <a:ea typeface="+mn-ea"/>
          <a:cs typeface="+mn-cs"/>
        </a:defRPr>
      </a:lvl5pPr>
      <a:lvl6pPr marL="10971814" algn="l" defTabSz="4388724" rtl="0" eaLnBrk="1" latinLnBrk="0" hangingPunct="1">
        <a:defRPr sz="8600" kern="1200">
          <a:solidFill>
            <a:schemeClr val="tx1"/>
          </a:solidFill>
          <a:latin typeface="+mn-lt"/>
          <a:ea typeface="+mn-ea"/>
          <a:cs typeface="+mn-cs"/>
        </a:defRPr>
      </a:lvl6pPr>
      <a:lvl7pPr marL="13166177" algn="l" defTabSz="4388724" rtl="0" eaLnBrk="1" latinLnBrk="0" hangingPunct="1">
        <a:defRPr sz="8600" kern="1200">
          <a:solidFill>
            <a:schemeClr val="tx1"/>
          </a:solidFill>
          <a:latin typeface="+mn-lt"/>
          <a:ea typeface="+mn-ea"/>
          <a:cs typeface="+mn-cs"/>
        </a:defRPr>
      </a:lvl7pPr>
      <a:lvl8pPr marL="15360538" algn="l" defTabSz="4388724" rtl="0" eaLnBrk="1" latinLnBrk="0" hangingPunct="1">
        <a:defRPr sz="8600" kern="1200">
          <a:solidFill>
            <a:schemeClr val="tx1"/>
          </a:solidFill>
          <a:latin typeface="+mn-lt"/>
          <a:ea typeface="+mn-ea"/>
          <a:cs typeface="+mn-cs"/>
        </a:defRPr>
      </a:lvl8pPr>
      <a:lvl9pPr marL="17554901" algn="l" defTabSz="4388724"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3" tIns="45715" rIns="91433" bIns="45715"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3" tIns="45715" rIns="91433" bIns="45715" anchor="ctr"/>
          <a:lstStyle/>
          <a:p>
            <a:pPr>
              <a:defRPr/>
            </a:pPr>
            <a:endParaRPr lang="en-US" dirty="0"/>
          </a:p>
        </p:txBody>
      </p:sp>
      <p:sp>
        <p:nvSpPr>
          <p:cNvPr id="21" name="Rounded Rectangle 20"/>
          <p:cNvSpPr/>
          <p:nvPr userDrawn="1"/>
        </p:nvSpPr>
        <p:spPr>
          <a:xfrm>
            <a:off x="922338" y="5392018"/>
            <a:ext cx="13577436" cy="26736676"/>
          </a:xfrm>
          <a:prstGeom prst="roundRect">
            <a:avLst>
              <a:gd name="adj" fmla="val 5862"/>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22" name="Rounded Rectangle 21"/>
          <p:cNvSpPr/>
          <p:nvPr userDrawn="1"/>
        </p:nvSpPr>
        <p:spPr>
          <a:xfrm>
            <a:off x="15154504" y="5392018"/>
            <a:ext cx="13577436" cy="26736676"/>
          </a:xfrm>
          <a:prstGeom prst="roundRect">
            <a:avLst>
              <a:gd name="adj" fmla="val 5862"/>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23" name="Rounded Rectangle 22"/>
          <p:cNvSpPr/>
          <p:nvPr userDrawn="1"/>
        </p:nvSpPr>
        <p:spPr>
          <a:xfrm>
            <a:off x="29386670" y="5392018"/>
            <a:ext cx="13577436" cy="26736676"/>
          </a:xfrm>
          <a:prstGeom prst="roundRect">
            <a:avLst>
              <a:gd name="adj" fmla="val 5862"/>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Lst>
  <p:txStyles>
    <p:titleStyle>
      <a:lvl1pPr algn="ctr" defTabSz="4388724"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772" indent="-1645772" algn="l" defTabSz="4388724"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840" indent="-1371476" algn="l" defTabSz="4388724"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5907" indent="-1097182" algn="l" defTabSz="4388724"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270"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4631"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8994"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356"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719"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081"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724" rtl="0" eaLnBrk="1" latinLnBrk="0" hangingPunct="1">
        <a:defRPr sz="8600" kern="1200">
          <a:solidFill>
            <a:schemeClr val="tx1"/>
          </a:solidFill>
          <a:latin typeface="+mn-lt"/>
          <a:ea typeface="+mn-ea"/>
          <a:cs typeface="+mn-cs"/>
        </a:defRPr>
      </a:lvl1pPr>
      <a:lvl2pPr marL="2194363" algn="l" defTabSz="4388724" rtl="0" eaLnBrk="1" latinLnBrk="0" hangingPunct="1">
        <a:defRPr sz="8600" kern="1200">
          <a:solidFill>
            <a:schemeClr val="tx1"/>
          </a:solidFill>
          <a:latin typeface="+mn-lt"/>
          <a:ea typeface="+mn-ea"/>
          <a:cs typeface="+mn-cs"/>
        </a:defRPr>
      </a:lvl2pPr>
      <a:lvl3pPr marL="4388724" algn="l" defTabSz="4388724" rtl="0" eaLnBrk="1" latinLnBrk="0" hangingPunct="1">
        <a:defRPr sz="8600" kern="1200">
          <a:solidFill>
            <a:schemeClr val="tx1"/>
          </a:solidFill>
          <a:latin typeface="+mn-lt"/>
          <a:ea typeface="+mn-ea"/>
          <a:cs typeface="+mn-cs"/>
        </a:defRPr>
      </a:lvl3pPr>
      <a:lvl4pPr marL="6583087" algn="l" defTabSz="4388724" rtl="0" eaLnBrk="1" latinLnBrk="0" hangingPunct="1">
        <a:defRPr sz="8600" kern="1200">
          <a:solidFill>
            <a:schemeClr val="tx1"/>
          </a:solidFill>
          <a:latin typeface="+mn-lt"/>
          <a:ea typeface="+mn-ea"/>
          <a:cs typeface="+mn-cs"/>
        </a:defRPr>
      </a:lvl4pPr>
      <a:lvl5pPr marL="8777450" algn="l" defTabSz="4388724" rtl="0" eaLnBrk="1" latinLnBrk="0" hangingPunct="1">
        <a:defRPr sz="8600" kern="1200">
          <a:solidFill>
            <a:schemeClr val="tx1"/>
          </a:solidFill>
          <a:latin typeface="+mn-lt"/>
          <a:ea typeface="+mn-ea"/>
          <a:cs typeface="+mn-cs"/>
        </a:defRPr>
      </a:lvl5pPr>
      <a:lvl6pPr marL="10971814" algn="l" defTabSz="4388724" rtl="0" eaLnBrk="1" latinLnBrk="0" hangingPunct="1">
        <a:defRPr sz="8600" kern="1200">
          <a:solidFill>
            <a:schemeClr val="tx1"/>
          </a:solidFill>
          <a:latin typeface="+mn-lt"/>
          <a:ea typeface="+mn-ea"/>
          <a:cs typeface="+mn-cs"/>
        </a:defRPr>
      </a:lvl6pPr>
      <a:lvl7pPr marL="13166177" algn="l" defTabSz="4388724" rtl="0" eaLnBrk="1" latinLnBrk="0" hangingPunct="1">
        <a:defRPr sz="8600" kern="1200">
          <a:solidFill>
            <a:schemeClr val="tx1"/>
          </a:solidFill>
          <a:latin typeface="+mn-lt"/>
          <a:ea typeface="+mn-ea"/>
          <a:cs typeface="+mn-cs"/>
        </a:defRPr>
      </a:lvl7pPr>
      <a:lvl8pPr marL="15360538" algn="l" defTabSz="4388724" rtl="0" eaLnBrk="1" latinLnBrk="0" hangingPunct="1">
        <a:defRPr sz="8600" kern="1200">
          <a:solidFill>
            <a:schemeClr val="tx1"/>
          </a:solidFill>
          <a:latin typeface="+mn-lt"/>
          <a:ea typeface="+mn-ea"/>
          <a:cs typeface="+mn-cs"/>
        </a:defRPr>
      </a:lvl8pPr>
      <a:lvl9pPr marL="17554901" algn="l" defTabSz="4388724"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3" tIns="45715" rIns="91433" bIns="45715"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3" tIns="45715" rIns="91433" bIns="45715" anchor="ctr"/>
          <a:lstStyle/>
          <a:p>
            <a:pPr>
              <a:defRPr/>
            </a:pPr>
            <a:endParaRPr lang="en-US" dirty="0"/>
          </a:p>
        </p:txBody>
      </p:sp>
      <p:sp>
        <p:nvSpPr>
          <p:cNvPr id="21" name="Rounded Rectangle 20"/>
          <p:cNvSpPr/>
          <p:nvPr userDrawn="1"/>
        </p:nvSpPr>
        <p:spPr>
          <a:xfrm>
            <a:off x="922339" y="5257800"/>
            <a:ext cx="10050462" cy="26736676"/>
          </a:xfrm>
          <a:prstGeom prst="roundRect">
            <a:avLst>
              <a:gd name="adj" fmla="val 5862"/>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p>
        </p:txBody>
      </p:sp>
      <p:sp>
        <p:nvSpPr>
          <p:cNvPr id="22" name="Rounded Rectangle 21"/>
          <p:cNvSpPr/>
          <p:nvPr userDrawn="1"/>
        </p:nvSpPr>
        <p:spPr>
          <a:xfrm>
            <a:off x="32918401" y="5257800"/>
            <a:ext cx="10050462" cy="26736676"/>
          </a:xfrm>
          <a:prstGeom prst="roundRect">
            <a:avLst>
              <a:gd name="adj" fmla="val 5862"/>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p>
        </p:txBody>
      </p:sp>
      <p:sp>
        <p:nvSpPr>
          <p:cNvPr id="23" name="Rounded Rectangle 22"/>
          <p:cNvSpPr/>
          <p:nvPr userDrawn="1"/>
        </p:nvSpPr>
        <p:spPr>
          <a:xfrm>
            <a:off x="11201400" y="5257800"/>
            <a:ext cx="10699060" cy="13507689"/>
          </a:xfrm>
          <a:prstGeom prst="roundRect">
            <a:avLst>
              <a:gd name="adj" fmla="val 2853"/>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p>
        </p:txBody>
      </p:sp>
      <p:sp>
        <p:nvSpPr>
          <p:cNvPr id="8" name="Rounded Rectangle 7"/>
          <p:cNvSpPr/>
          <p:nvPr userDrawn="1"/>
        </p:nvSpPr>
        <p:spPr>
          <a:xfrm>
            <a:off x="22021800" y="5257800"/>
            <a:ext cx="10699060" cy="13507689"/>
          </a:xfrm>
          <a:prstGeom prst="roundRect">
            <a:avLst>
              <a:gd name="adj" fmla="val 2853"/>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p>
        </p:txBody>
      </p:sp>
      <p:sp>
        <p:nvSpPr>
          <p:cNvPr id="10" name="Rounded Rectangle 9"/>
          <p:cNvSpPr/>
          <p:nvPr userDrawn="1"/>
        </p:nvSpPr>
        <p:spPr>
          <a:xfrm>
            <a:off x="11201400" y="18765489"/>
            <a:ext cx="21519460" cy="13238511"/>
          </a:xfrm>
          <a:prstGeom prst="roundRect">
            <a:avLst>
              <a:gd name="adj" fmla="val 2853"/>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4" r:id="rId1"/>
    <p:sldLayoutId id="2147483659" r:id="rId2"/>
  </p:sldLayoutIdLst>
  <p:txStyles>
    <p:titleStyle>
      <a:lvl1pPr algn="ctr" defTabSz="4388724"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772" indent="-1645772" algn="l" defTabSz="4388724"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840" indent="-1371476" algn="l" defTabSz="4388724"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5907" indent="-1097182" algn="l" defTabSz="4388724"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270"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4631"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8994"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356"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719"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081"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724" rtl="0" eaLnBrk="1" latinLnBrk="0" hangingPunct="1">
        <a:defRPr sz="8600" kern="1200">
          <a:solidFill>
            <a:schemeClr val="tx1"/>
          </a:solidFill>
          <a:latin typeface="+mn-lt"/>
          <a:ea typeface="+mn-ea"/>
          <a:cs typeface="+mn-cs"/>
        </a:defRPr>
      </a:lvl1pPr>
      <a:lvl2pPr marL="2194363" algn="l" defTabSz="4388724" rtl="0" eaLnBrk="1" latinLnBrk="0" hangingPunct="1">
        <a:defRPr sz="8600" kern="1200">
          <a:solidFill>
            <a:schemeClr val="tx1"/>
          </a:solidFill>
          <a:latin typeface="+mn-lt"/>
          <a:ea typeface="+mn-ea"/>
          <a:cs typeface="+mn-cs"/>
        </a:defRPr>
      </a:lvl2pPr>
      <a:lvl3pPr marL="4388724" algn="l" defTabSz="4388724" rtl="0" eaLnBrk="1" latinLnBrk="0" hangingPunct="1">
        <a:defRPr sz="8600" kern="1200">
          <a:solidFill>
            <a:schemeClr val="tx1"/>
          </a:solidFill>
          <a:latin typeface="+mn-lt"/>
          <a:ea typeface="+mn-ea"/>
          <a:cs typeface="+mn-cs"/>
        </a:defRPr>
      </a:lvl3pPr>
      <a:lvl4pPr marL="6583087" algn="l" defTabSz="4388724" rtl="0" eaLnBrk="1" latinLnBrk="0" hangingPunct="1">
        <a:defRPr sz="8600" kern="1200">
          <a:solidFill>
            <a:schemeClr val="tx1"/>
          </a:solidFill>
          <a:latin typeface="+mn-lt"/>
          <a:ea typeface="+mn-ea"/>
          <a:cs typeface="+mn-cs"/>
        </a:defRPr>
      </a:lvl4pPr>
      <a:lvl5pPr marL="8777450" algn="l" defTabSz="4388724" rtl="0" eaLnBrk="1" latinLnBrk="0" hangingPunct="1">
        <a:defRPr sz="8600" kern="1200">
          <a:solidFill>
            <a:schemeClr val="tx1"/>
          </a:solidFill>
          <a:latin typeface="+mn-lt"/>
          <a:ea typeface="+mn-ea"/>
          <a:cs typeface="+mn-cs"/>
        </a:defRPr>
      </a:lvl5pPr>
      <a:lvl6pPr marL="10971814" algn="l" defTabSz="4388724" rtl="0" eaLnBrk="1" latinLnBrk="0" hangingPunct="1">
        <a:defRPr sz="8600" kern="1200">
          <a:solidFill>
            <a:schemeClr val="tx1"/>
          </a:solidFill>
          <a:latin typeface="+mn-lt"/>
          <a:ea typeface="+mn-ea"/>
          <a:cs typeface="+mn-cs"/>
        </a:defRPr>
      </a:lvl6pPr>
      <a:lvl7pPr marL="13166177" algn="l" defTabSz="4388724" rtl="0" eaLnBrk="1" latinLnBrk="0" hangingPunct="1">
        <a:defRPr sz="8600" kern="1200">
          <a:solidFill>
            <a:schemeClr val="tx1"/>
          </a:solidFill>
          <a:latin typeface="+mn-lt"/>
          <a:ea typeface="+mn-ea"/>
          <a:cs typeface="+mn-cs"/>
        </a:defRPr>
      </a:lvl7pPr>
      <a:lvl8pPr marL="15360538" algn="l" defTabSz="4388724" rtl="0" eaLnBrk="1" latinLnBrk="0" hangingPunct="1">
        <a:defRPr sz="8600" kern="1200">
          <a:solidFill>
            <a:schemeClr val="tx1"/>
          </a:solidFill>
          <a:latin typeface="+mn-lt"/>
          <a:ea typeface="+mn-ea"/>
          <a:cs typeface="+mn-cs"/>
        </a:defRPr>
      </a:lvl8pPr>
      <a:lvl9pPr marL="17554901" algn="l" defTabSz="4388724" rtl="0" eaLnBrk="1" latinLnBrk="0" hangingPunct="1">
        <a:defRPr sz="8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2193925" y="1317625"/>
            <a:ext cx="39503350" cy="5486400"/>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文字版面配置區 2"/>
          <p:cNvSpPr>
            <a:spLocks noGrp="1"/>
          </p:cNvSpPr>
          <p:nvPr>
            <p:ph type="body" idx="1"/>
          </p:nvPr>
        </p:nvSpPr>
        <p:spPr>
          <a:xfrm>
            <a:off x="2193925" y="7680325"/>
            <a:ext cx="39503350" cy="217249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2"/>
          </p:nvPr>
        </p:nvSpPr>
        <p:spPr>
          <a:xfrm>
            <a:off x="2193925" y="30510163"/>
            <a:ext cx="10242550" cy="1752600"/>
          </a:xfrm>
          <a:prstGeom prst="rect">
            <a:avLst/>
          </a:prstGeom>
        </p:spPr>
        <p:txBody>
          <a:bodyPr vert="horz" lIns="91440" tIns="45720" rIns="91440" bIns="45720" rtlCol="0" anchor="ctr"/>
          <a:lstStyle>
            <a:lvl1pPr algn="l">
              <a:defRPr sz="1200">
                <a:solidFill>
                  <a:schemeClr val="tx1">
                    <a:tint val="75000"/>
                  </a:schemeClr>
                </a:solidFill>
              </a:defRPr>
            </a:lvl1pPr>
          </a:lstStyle>
          <a:p>
            <a:fld id="{CC042CD9-22A8-4189-8B7A-710FA13033F4}" type="datetimeFigureOut">
              <a:rPr lang="en-US" smtClean="0"/>
              <a:t>5/2/2016</a:t>
            </a:fld>
            <a:endParaRPr lang="en-US"/>
          </a:p>
        </p:txBody>
      </p:sp>
      <p:sp>
        <p:nvSpPr>
          <p:cNvPr id="5" name="頁尾版面配置區 4"/>
          <p:cNvSpPr>
            <a:spLocks noGrp="1"/>
          </p:cNvSpPr>
          <p:nvPr>
            <p:ph type="ftr" sz="quarter" idx="3"/>
          </p:nvPr>
        </p:nvSpPr>
        <p:spPr>
          <a:xfrm>
            <a:off x="14995525" y="30510163"/>
            <a:ext cx="13900150" cy="1752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投影片編號版面配置區 5"/>
          <p:cNvSpPr>
            <a:spLocks noGrp="1"/>
          </p:cNvSpPr>
          <p:nvPr>
            <p:ph type="sldNum" sz="quarter" idx="4"/>
          </p:nvPr>
        </p:nvSpPr>
        <p:spPr>
          <a:xfrm>
            <a:off x="31454725" y="30510163"/>
            <a:ext cx="10242550" cy="1752600"/>
          </a:xfrm>
          <a:prstGeom prst="rect">
            <a:avLst/>
          </a:prstGeom>
        </p:spPr>
        <p:txBody>
          <a:bodyPr vert="horz" lIns="91440" tIns="45720" rIns="91440" bIns="45720" rtlCol="0" anchor="ctr"/>
          <a:lstStyle>
            <a:lvl1pPr algn="r">
              <a:defRPr sz="1200">
                <a:solidFill>
                  <a:schemeClr val="tx1">
                    <a:tint val="75000"/>
                  </a:schemeClr>
                </a:solidFill>
              </a:defRPr>
            </a:lvl1pPr>
          </a:lstStyle>
          <a:p>
            <a:fld id="{3592F37A-3A02-4C9F-840C-5AF9ED73A7EF}" type="slidenum">
              <a:rPr lang="en-US" smtClean="0"/>
              <a:t>‹#›</a:t>
            </a:fld>
            <a:endParaRPr lang="en-US"/>
          </a:p>
        </p:txBody>
      </p:sp>
    </p:spTree>
    <p:extLst>
      <p:ext uri="{BB962C8B-B14F-4D97-AF65-F5344CB8AC3E}">
        <p14:creationId xmlns:p14="http://schemas.microsoft.com/office/powerpoint/2010/main" val="36696951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jpe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jpe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3.png"/><Relationship Id="rId11" Type="http://schemas.openxmlformats.org/officeDocument/2006/relationships/image" Target="../media/image8.jpeg"/><Relationship Id="rId5" Type="http://schemas.microsoft.com/office/2007/relationships/hdphoto" Target="../media/hdphoto1.wdp"/><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467"/>
          <p:cNvSpPr>
            <a:spLocks noGrp="1"/>
          </p:cNvSpPr>
          <p:nvPr>
            <p:ph type="body" sz="quarter" idx="150"/>
          </p:nvPr>
        </p:nvSpPr>
        <p:spPr>
          <a:xfrm>
            <a:off x="6313593" y="3383947"/>
            <a:ext cx="31998968" cy="1280160"/>
          </a:xfrm>
        </p:spPr>
        <p:txBody>
          <a:bodyPr/>
          <a:lstStyle/>
          <a:p>
            <a:r>
              <a:rPr lang="en-US"/>
              <a:t>2015-2016 MRSD Team I</a:t>
            </a:r>
            <a:endParaRPr lang="en-US" dirty="0"/>
          </a:p>
        </p:txBody>
      </p:sp>
      <p:sp>
        <p:nvSpPr>
          <p:cNvPr id="26" name="Text Placeholder 468"/>
          <p:cNvSpPr>
            <a:spLocks noGrp="1"/>
          </p:cNvSpPr>
          <p:nvPr>
            <p:ph type="body" sz="quarter" idx="151"/>
          </p:nvPr>
        </p:nvSpPr>
        <p:spPr>
          <a:xfrm>
            <a:off x="6313593" y="2103787"/>
            <a:ext cx="31998968" cy="1280160"/>
          </a:xfrm>
        </p:spPr>
        <p:txBody>
          <a:bodyPr>
            <a:normAutofit fontScale="77500" lnSpcReduction="20000"/>
          </a:bodyPr>
          <a:lstStyle/>
          <a:p>
            <a:r>
              <a:rPr lang="en-US"/>
              <a:t>Mohak Bhardwaj, Shivam Gautam, Dorothy Kirlew, Pranav Maheshwari, Richa Varma</a:t>
            </a:r>
            <a:endParaRPr lang="en-US" dirty="0"/>
          </a:p>
        </p:txBody>
      </p:sp>
      <p:sp>
        <p:nvSpPr>
          <p:cNvPr id="27" name="Text Placeholder 469"/>
          <p:cNvSpPr>
            <a:spLocks noGrp="1"/>
          </p:cNvSpPr>
          <p:nvPr>
            <p:ph type="body" sz="quarter" idx="153"/>
          </p:nvPr>
        </p:nvSpPr>
        <p:spPr>
          <a:xfrm>
            <a:off x="6313593" y="465813"/>
            <a:ext cx="31998968" cy="1637974"/>
          </a:xfrm>
        </p:spPr>
        <p:txBody>
          <a:bodyPr>
            <a:normAutofit fontScale="92500" lnSpcReduction="10000"/>
          </a:bodyPr>
          <a:lstStyle/>
          <a:p>
            <a:r>
              <a:rPr lang="en-US"/>
              <a:t>AutoPark – Collaborative Parking For Autonomous Robots</a:t>
            </a:r>
            <a:endParaRPr lang="en-US" dirty="0"/>
          </a:p>
        </p:txBody>
      </p:sp>
      <p:pic>
        <p:nvPicPr>
          <p:cNvPr id="28" name="Picture 2" descr="D:\CMU Wonderful Life!\Personal Website Stuff\1024px-Carnegie_Mellon_University_seal.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100" y="302388"/>
            <a:ext cx="4278116" cy="4278116"/>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29"/>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28516" y1="11035" x2="28516" y2="11035"/>
                        <a14:foregroundMark x1="25000" y1="9082" x2="25000" y2="9082"/>
                        <a14:foregroundMark x1="26953" y1="6152" x2="26953" y2="6152"/>
                        <a14:foregroundMark x1="48340" y1="40430" x2="48340" y2="40430"/>
                        <a14:foregroundMark x1="49121" y1="60742" x2="49121" y2="60742"/>
                        <a14:foregroundMark x1="19434" y1="65234" x2="19434" y2="65234"/>
                        <a14:foregroundMark x1="18457" y1="65332" x2="18457" y2="65332"/>
                        <a14:foregroundMark x1="18262" y1="65332" x2="18262" y2="65332"/>
                        <a14:foregroundMark x1="17578" y1="64453" x2="17578" y2="64453"/>
                        <a14:foregroundMark x1="17383" y1="63672" x2="17383" y2="63672"/>
                        <a14:foregroundMark x1="17285" y1="63086" x2="17285" y2="63086"/>
                        <a14:foregroundMark x1="17383" y1="62988" x2="17383" y2="62988"/>
                        <a14:foregroundMark x1="17676" y1="62500" x2="17773" y2="62109"/>
                        <a14:foregroundMark x1="18066" y1="61816" x2="18066" y2="61816"/>
                        <a14:foregroundMark x1="18359" y1="61426" x2="18359" y2="61133"/>
                        <a14:foregroundMark x1="15820" y1="59180" x2="15820" y2="59180"/>
                        <a14:foregroundMark x1="17090" y1="57520" x2="17090" y2="57520"/>
                        <a14:foregroundMark x1="17090" y1="56250" x2="16797" y2="55762"/>
                        <a14:foregroundMark x1="16602" y1="54590" x2="16602" y2="53809"/>
                        <a14:foregroundMark x1="16504" y1="52246" x2="16406" y2="51074"/>
                        <a14:foregroundMark x1="16406" y1="50098" x2="16406" y2="49316"/>
                        <a14:foregroundMark x1="16309" y1="48438" x2="16309" y2="48047"/>
                        <a14:foregroundMark x1="16309" y1="44434" x2="16309" y2="44434"/>
                        <a14:foregroundMark x1="18652" y1="41113" x2="18945" y2="40137"/>
                        <a14:foregroundMark x1="17285" y1="39648" x2="13672" y2="25977"/>
                        <a14:foregroundMark x1="6738" y1="49805" x2="21582" y2="15625"/>
                        <a14:foregroundMark x1="36914" y1="31152" x2="70020" y2="33496"/>
                        <a14:foregroundMark x1="19629" y1="10645" x2="19629" y2="10645"/>
                        <a14:foregroundMark x1="21387" y1="11230" x2="21387" y2="11230"/>
                        <a14:foregroundMark x1="17578" y1="12305" x2="35449" y2="23047"/>
                        <a14:foregroundMark x1="35254" y1="23047" x2="75684" y2="30664"/>
                        <a14:foregroundMark x1="75684" y1="30371" x2="85840" y2="15137"/>
                        <a14:foregroundMark x1="85742" y1="15137" x2="26660" y2="5859"/>
                        <a14:foregroundMark x1="32422" y1="13672" x2="32422" y2="13672"/>
                        <a14:foregroundMark x1="31348" y1="12598" x2="31348" y2="12598"/>
                        <a14:foregroundMark x1="31250" y1="11328" x2="31250" y2="11328"/>
                        <a14:foregroundMark x1="28516" y1="10938" x2="40430" y2="11328"/>
                        <a14:foregroundMark x1="1563" y1="61328" x2="12988" y2="83887"/>
                        <a14:foregroundMark x1="13867" y1="84766" x2="20313" y2="65527"/>
                        <a14:foregroundMark x1="14063" y1="85156" x2="41992" y2="81836"/>
                        <a14:foregroundMark x1="41602" y1="82031" x2="47949" y2="99512"/>
                        <a14:foregroundMark x1="58496" y1="98828" x2="64746" y2="79199"/>
                        <a14:foregroundMark x1="69434" y1="76953" x2="96777" y2="66797"/>
                        <a14:foregroundMark x1="85547" y1="24707" x2="93652" y2="50098"/>
                      </a14:backgroundRemoval>
                    </a14:imgEffect>
                  </a14:imgLayer>
                </a14:imgProps>
              </a:ext>
              <a:ext uri="{28A0092B-C50C-407E-A947-70E740481C1C}">
                <a14:useLocalDpi xmlns:a14="http://schemas.microsoft.com/office/drawing/2010/main" val="0"/>
              </a:ext>
            </a:extLst>
          </a:blip>
          <a:stretch>
            <a:fillRect/>
          </a:stretch>
        </p:blipFill>
        <p:spPr>
          <a:xfrm>
            <a:off x="2012100" y="302388"/>
            <a:ext cx="4279392" cy="4279392"/>
          </a:xfrm>
          <a:prstGeom prst="rect">
            <a:avLst/>
          </a:prstGeom>
        </p:spPr>
      </p:pic>
      <p:pic>
        <p:nvPicPr>
          <p:cNvPr id="1026" name="Picture 2" descr="https://upload.wikimedia.org/wikipedia/en/thumb/9/9d/Robotics_Institute_logo.svg/150px-Robotics_Institute_logo.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12561" y="-169072"/>
            <a:ext cx="3716176" cy="5227424"/>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25400" y="5058352"/>
            <a:ext cx="43891200" cy="27479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21945600" y="10322279"/>
            <a:ext cx="0" cy="22469121"/>
          </a:xfrm>
          <a:prstGeom prst="line">
            <a:avLst/>
          </a:prstGeom>
          <a:ln/>
        </p:spPr>
        <p:style>
          <a:lnRef idx="2">
            <a:schemeClr val="accent6"/>
          </a:lnRef>
          <a:fillRef idx="0">
            <a:schemeClr val="accent6"/>
          </a:fillRef>
          <a:effectRef idx="1">
            <a:schemeClr val="accent6"/>
          </a:effectRef>
          <a:fontRef idx="minor">
            <a:schemeClr val="tx1"/>
          </a:fontRef>
        </p:style>
      </p:cxnSp>
      <p:sp>
        <p:nvSpPr>
          <p:cNvPr id="55" name="Rectangle 54"/>
          <p:cNvSpPr/>
          <p:nvPr/>
        </p:nvSpPr>
        <p:spPr>
          <a:xfrm>
            <a:off x="0" y="4982152"/>
            <a:ext cx="43891200" cy="5263927"/>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endParaRPr lang="en-US" dirty="0"/>
          </a:p>
          <a:p>
            <a:pPr algn="ctr"/>
            <a:endParaRPr lang="en-US" dirty="0"/>
          </a:p>
          <a:p>
            <a:pPr algn="just"/>
            <a:endParaRPr lang="en-US" sz="4000" dirty="0"/>
          </a:p>
        </p:txBody>
      </p:sp>
      <p:sp>
        <p:nvSpPr>
          <p:cNvPr id="56" name="Rectangle 55"/>
          <p:cNvSpPr/>
          <p:nvPr/>
        </p:nvSpPr>
        <p:spPr>
          <a:xfrm>
            <a:off x="-1" y="10296878"/>
            <a:ext cx="21945601" cy="22621521"/>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8" name="Rectangle 57"/>
          <p:cNvSpPr/>
          <p:nvPr/>
        </p:nvSpPr>
        <p:spPr>
          <a:xfrm>
            <a:off x="21945600" y="10271479"/>
            <a:ext cx="21945600" cy="22646921"/>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7" name="Rectangle 56"/>
          <p:cNvSpPr/>
          <p:nvPr/>
        </p:nvSpPr>
        <p:spPr>
          <a:xfrm>
            <a:off x="0" y="10246079"/>
            <a:ext cx="21920200" cy="1691921"/>
          </a:xfrm>
          <a:prstGeom prst="rect">
            <a:avLst/>
          </a:prstGeom>
          <a:solidFill>
            <a:srgbClr val="CE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Physical System</a:t>
            </a:r>
          </a:p>
        </p:txBody>
      </p:sp>
      <p:sp>
        <p:nvSpPr>
          <p:cNvPr id="60" name="Rectangle 59"/>
          <p:cNvSpPr/>
          <p:nvPr/>
        </p:nvSpPr>
        <p:spPr>
          <a:xfrm>
            <a:off x="21971000" y="10246079"/>
            <a:ext cx="21894800" cy="1691921"/>
          </a:xfrm>
          <a:prstGeom prst="rect">
            <a:avLst/>
          </a:prstGeom>
          <a:solidFill>
            <a:srgbClr val="CE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Simulation System</a:t>
            </a:r>
          </a:p>
        </p:txBody>
      </p:sp>
      <p:sp>
        <p:nvSpPr>
          <p:cNvPr id="59" name="TextBox 58"/>
          <p:cNvSpPr txBox="1"/>
          <p:nvPr/>
        </p:nvSpPr>
        <p:spPr>
          <a:xfrm>
            <a:off x="687062" y="6734787"/>
            <a:ext cx="20735188" cy="3247043"/>
          </a:xfrm>
          <a:prstGeom prst="rect">
            <a:avLst/>
          </a:prstGeom>
          <a:noFill/>
        </p:spPr>
        <p:txBody>
          <a:bodyPr wrap="square" rtlCol="0">
            <a:spAutoFit/>
          </a:bodyPr>
          <a:lstStyle/>
          <a:p>
            <a:pPr algn="just"/>
            <a:r>
              <a:rPr lang="en-US" sz="4100" dirty="0"/>
              <a:t>With the ever increasing presence of autonomous cars in our world, vehicles no longer need to operate as disjoint systems. Vehicle to vehicle communication enables a vehicle to communicate and collaborate, leading to more optimized performance and higher safety. </a:t>
            </a:r>
            <a:r>
              <a:rPr lang="en-US" sz="4100" dirty="0" err="1"/>
              <a:t>AutoPark</a:t>
            </a:r>
            <a:r>
              <a:rPr lang="en-US" sz="4100" dirty="0"/>
              <a:t> showcases these capabilities in the context of a parking lot, by enabling cars to autonomously park in a lot and exit the lot as efficiently as possible with no human interference.</a:t>
            </a:r>
          </a:p>
        </p:txBody>
      </p:sp>
      <p:sp>
        <p:nvSpPr>
          <p:cNvPr id="68" name="Rectangle 67"/>
          <p:cNvSpPr/>
          <p:nvPr/>
        </p:nvSpPr>
        <p:spPr>
          <a:xfrm>
            <a:off x="25400" y="4989303"/>
            <a:ext cx="43865800" cy="1691921"/>
          </a:xfrm>
          <a:prstGeom prst="rect">
            <a:avLst/>
          </a:prstGeom>
          <a:gradFill>
            <a:gsLst>
              <a:gs pos="0">
                <a:schemeClr val="accent1">
                  <a:lumMod val="5000"/>
                  <a:lumOff val="95000"/>
                </a:schemeClr>
              </a:gs>
              <a:gs pos="0">
                <a:schemeClr val="accent1">
                  <a:lumMod val="45000"/>
                  <a:lumOff val="55000"/>
                </a:schemeClr>
              </a:gs>
              <a:gs pos="0">
                <a:schemeClr val="bg2">
                  <a:lumMod val="90000"/>
                </a:schemeClr>
              </a:gs>
              <a:gs pos="70000">
                <a:schemeClr val="bg1"/>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n w="0"/>
                <a:solidFill>
                  <a:schemeClr val="tx1"/>
                </a:solidFill>
                <a:effectLst>
                  <a:outerShdw blurRad="38100" dist="19050" dir="2700000" algn="tl" rotWithShape="0">
                    <a:schemeClr val="dk1">
                      <a:alpha val="40000"/>
                    </a:schemeClr>
                  </a:outerShdw>
                </a:effectLst>
              </a:rPr>
              <a:t>                            Project Description</a:t>
            </a:r>
          </a:p>
        </p:txBody>
      </p:sp>
      <p:pic>
        <p:nvPicPr>
          <p:cNvPr id="62" name="Picture 61"/>
          <p:cNvPicPr>
            <a:picLocks noChangeAspect="1"/>
          </p:cNvPicPr>
          <p:nvPr/>
        </p:nvPicPr>
        <p:blipFill rotWithShape="1">
          <a:blip r:embed="rId7">
            <a:extLst>
              <a:ext uri="{28A0092B-C50C-407E-A947-70E740481C1C}">
                <a14:useLocalDpi xmlns:a14="http://schemas.microsoft.com/office/drawing/2010/main" val="0"/>
              </a:ext>
            </a:extLst>
          </a:blip>
          <a:srcRect l="8958" t="-478" r="13125" b="5157"/>
          <a:stretch/>
        </p:blipFill>
        <p:spPr>
          <a:xfrm>
            <a:off x="22246497" y="5273811"/>
            <a:ext cx="6378193" cy="4389120"/>
          </a:xfrm>
          <a:prstGeom prst="rect">
            <a:avLst/>
          </a:prstGeom>
        </p:spPr>
      </p:pic>
      <p:pic>
        <p:nvPicPr>
          <p:cNvPr id="63" name="Picture 62"/>
          <p:cNvPicPr>
            <a:picLocks noChangeAspect="1"/>
          </p:cNvPicPr>
          <p:nvPr/>
        </p:nvPicPr>
        <p:blipFill rotWithShape="1">
          <a:blip r:embed="rId8">
            <a:extLst>
              <a:ext uri="{28A0092B-C50C-407E-A947-70E740481C1C}">
                <a14:useLocalDpi xmlns:a14="http://schemas.microsoft.com/office/drawing/2010/main" val="0"/>
              </a:ext>
            </a:extLst>
          </a:blip>
          <a:srcRect l="8992" r="12617" b="5785"/>
          <a:stretch/>
        </p:blipFill>
        <p:spPr>
          <a:xfrm>
            <a:off x="29448937" y="5273811"/>
            <a:ext cx="6492331" cy="4389120"/>
          </a:xfrm>
          <a:prstGeom prst="rect">
            <a:avLst/>
          </a:prstGeom>
        </p:spPr>
      </p:pic>
      <p:pic>
        <p:nvPicPr>
          <p:cNvPr id="64" name="Picture 63"/>
          <p:cNvPicPr>
            <a:picLocks noChangeAspect="1"/>
          </p:cNvPicPr>
          <p:nvPr/>
        </p:nvPicPr>
        <p:blipFill rotWithShape="1">
          <a:blip r:embed="rId9">
            <a:extLst>
              <a:ext uri="{28A0092B-C50C-407E-A947-70E740481C1C}">
                <a14:useLocalDpi xmlns:a14="http://schemas.microsoft.com/office/drawing/2010/main" val="0"/>
              </a:ext>
            </a:extLst>
          </a:blip>
          <a:srcRect l="9091" r="12829" b="6852"/>
          <a:stretch/>
        </p:blipFill>
        <p:spPr>
          <a:xfrm>
            <a:off x="36765515" y="5267155"/>
            <a:ext cx="6540755" cy="4389120"/>
          </a:xfrm>
          <a:prstGeom prst="rect">
            <a:avLst/>
          </a:prstGeom>
        </p:spPr>
      </p:pic>
      <p:sp>
        <p:nvSpPr>
          <p:cNvPr id="65" name="TextBox 64"/>
          <p:cNvSpPr txBox="1"/>
          <p:nvPr/>
        </p:nvSpPr>
        <p:spPr>
          <a:xfrm>
            <a:off x="22511418" y="9603070"/>
            <a:ext cx="5848350" cy="274320"/>
          </a:xfrm>
          <a:prstGeom prst="rect">
            <a:avLst/>
          </a:prstGeom>
          <a:noFill/>
        </p:spPr>
        <p:txBody>
          <a:bodyPr wrap="square" rtlCol="0" anchor="ctr">
            <a:spAutoFit/>
          </a:bodyPr>
          <a:lstStyle/>
          <a:p>
            <a:pPr algn="ctr"/>
            <a:r>
              <a:rPr lang="en-US" sz="2800" dirty="0"/>
              <a:t>Enter and Select Spot</a:t>
            </a:r>
          </a:p>
        </p:txBody>
      </p:sp>
      <p:sp>
        <p:nvSpPr>
          <p:cNvPr id="66" name="TextBox 65"/>
          <p:cNvSpPr txBox="1"/>
          <p:nvPr/>
        </p:nvSpPr>
        <p:spPr>
          <a:xfrm>
            <a:off x="29813250" y="9586731"/>
            <a:ext cx="5848350" cy="274320"/>
          </a:xfrm>
          <a:prstGeom prst="rect">
            <a:avLst/>
          </a:prstGeom>
          <a:noFill/>
        </p:spPr>
        <p:txBody>
          <a:bodyPr wrap="square" rtlCol="0" anchor="ctr">
            <a:spAutoFit/>
          </a:bodyPr>
          <a:lstStyle/>
          <a:p>
            <a:pPr algn="ctr"/>
            <a:r>
              <a:rPr lang="en-US" sz="2800" dirty="0"/>
              <a:t>Plan Route to Spot</a:t>
            </a:r>
          </a:p>
        </p:txBody>
      </p:sp>
      <p:sp>
        <p:nvSpPr>
          <p:cNvPr id="67" name="TextBox 66"/>
          <p:cNvSpPr txBox="1"/>
          <p:nvPr/>
        </p:nvSpPr>
        <p:spPr>
          <a:xfrm>
            <a:off x="37115082" y="9619142"/>
            <a:ext cx="5848350" cy="274320"/>
          </a:xfrm>
          <a:prstGeom prst="rect">
            <a:avLst/>
          </a:prstGeom>
          <a:noFill/>
        </p:spPr>
        <p:txBody>
          <a:bodyPr wrap="square" rtlCol="0" anchor="ctr">
            <a:spAutoFit/>
          </a:bodyPr>
          <a:lstStyle/>
          <a:p>
            <a:pPr algn="ctr"/>
            <a:r>
              <a:rPr lang="en-US" sz="2800" dirty="0"/>
              <a:t>Plan Route to Exit</a:t>
            </a:r>
          </a:p>
        </p:txBody>
      </p:sp>
      <p:sp>
        <p:nvSpPr>
          <p:cNvPr id="70" name="Text Placeholder 459"/>
          <p:cNvSpPr txBox="1">
            <a:spLocks/>
          </p:cNvSpPr>
          <p:nvPr/>
        </p:nvSpPr>
        <p:spPr>
          <a:xfrm>
            <a:off x="325141" y="14255095"/>
            <a:ext cx="10265839" cy="923316"/>
          </a:xfrm>
          <a:prstGeom prst="rect">
            <a:avLst/>
          </a:prstGeom>
          <a:noFill/>
        </p:spPr>
        <p:txBody>
          <a:bodyPr wrap="square" lIns="91433" tIns="91433" rIns="91433" bIns="91433" anchor="ctr" anchorCtr="0">
            <a:spAutoFit/>
          </a:bodyPr>
          <a:lstStyle>
            <a:lvl1pPr marL="0" indent="0" algn="ctr" defTabSz="4388724"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840" indent="-1371476" algn="l" defTabSz="4388724"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5907" indent="-1097182" algn="l" defTabSz="4388724"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270"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4631"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8994"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356"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719"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081"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800" dirty="0"/>
              <a:t>Functional Architecture</a:t>
            </a:r>
          </a:p>
        </p:txBody>
      </p:sp>
      <p:sp>
        <p:nvSpPr>
          <p:cNvPr id="71" name="Text Placeholder 459"/>
          <p:cNvSpPr txBox="1">
            <a:spLocks/>
          </p:cNvSpPr>
          <p:nvPr/>
        </p:nvSpPr>
        <p:spPr>
          <a:xfrm>
            <a:off x="22605493" y="12290023"/>
            <a:ext cx="10265839" cy="923316"/>
          </a:xfrm>
          <a:prstGeom prst="rect">
            <a:avLst/>
          </a:prstGeom>
          <a:noFill/>
        </p:spPr>
        <p:txBody>
          <a:bodyPr wrap="square" lIns="91433" tIns="91433" rIns="91433" bIns="91433" anchor="ctr" anchorCtr="0">
            <a:spAutoFit/>
          </a:bodyPr>
          <a:lstStyle>
            <a:lvl1pPr marL="0" indent="0" algn="ctr" defTabSz="4388724"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840" indent="-1371476" algn="l" defTabSz="4388724"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5907" indent="-1097182" algn="l" defTabSz="4388724"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270"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4631"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8994"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356"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719"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081"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800" dirty="0"/>
              <a:t>System Architecture</a:t>
            </a:r>
          </a:p>
        </p:txBody>
      </p:sp>
      <p:pic>
        <p:nvPicPr>
          <p:cNvPr id="72" name="Picture 7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820" y="15117001"/>
            <a:ext cx="8896630" cy="6346705"/>
          </a:xfrm>
          <a:prstGeom prst="rect">
            <a:avLst/>
          </a:prstGeom>
        </p:spPr>
      </p:pic>
      <p:sp>
        <p:nvSpPr>
          <p:cNvPr id="73" name="Text Placeholder 12"/>
          <p:cNvSpPr>
            <a:spLocks noGrp="1"/>
          </p:cNvSpPr>
          <p:nvPr>
            <p:ph type="body" sz="quarter" idx="24"/>
          </p:nvPr>
        </p:nvSpPr>
        <p:spPr>
          <a:xfrm>
            <a:off x="1146222" y="21615648"/>
            <a:ext cx="8867292" cy="923316"/>
          </a:xfrm>
        </p:spPr>
        <p:txBody>
          <a:bodyPr/>
          <a:lstStyle/>
          <a:p>
            <a:r>
              <a:rPr lang="en-US" sz="4800" dirty="0"/>
              <a:t>Implementation</a:t>
            </a:r>
          </a:p>
        </p:txBody>
      </p:sp>
      <p:pic>
        <p:nvPicPr>
          <p:cNvPr id="1028" name="Picture 4" descr="Oculus Prime SLAM Navigator Robot, White, click to enlar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0823" y="29602371"/>
            <a:ext cx="2240164" cy="25981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3.googleusercontent.com/uTOo66qOD-AlTeo0JeO7AVRPSFkoEHlzutaeBwmYbX2hAbP-ew9GVV0XWLr_qOoKkUo3FFrVRZXpKNtRb3La23Q1IGABRl8RiE5zUSX-_VSfl5ELS37dmii3IkMV7J2h_TEpNn2a_JNeWoXXUP96lM5kaYpjPV3Q2QEg3zumhve67wLZvDBnEYE6F8ZDWSNNgiZRGrWh9mLRblrF9dSgmH0uKtLyBEmX2nFTtk22oIwlH_a26bnu8DP2Vn37-wdvSaFRzklkrWp6jrIlnZGAVPArQoXo3E8iFIx4OEFhhz_5uTMEjpLRPh5HOQHRf-OJZ9PluPEGvl3ue-g-WXIm-cyGuuAHKuaCn_OS2pHteGSTKEVHctkP6PwHVDvJihu3GGA20aQ7V-mdb701_pbNg6vVFtLZ2NWCoDFyDHtbdFj41ebMuIApgzWi-t7y2Wfm8ZV-8gJ2bpTa8ejTH4FZUwOEfWd7Zyq4pQ6ctSMMeEn2xszFwXkGJfoON4seJ5AMkh2p7ABdqpcrpI-ZCdboqri8ZgUJcyQPQX_8JWuWV_rv7r1qbtwyqawVwF06-LGVAXJUGw=w2065-h1548-n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91505" y="29602371"/>
            <a:ext cx="3464171" cy="259812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p:cNvPicPr>
            <a:picLocks noChangeAspect="1"/>
          </p:cNvPicPr>
          <p:nvPr/>
        </p:nvPicPr>
        <p:blipFill>
          <a:blip r:embed="rId13"/>
          <a:stretch>
            <a:fillRect/>
          </a:stretch>
        </p:blipFill>
        <p:spPr>
          <a:xfrm>
            <a:off x="7424243" y="29618667"/>
            <a:ext cx="2600598" cy="2598128"/>
          </a:xfrm>
          <a:prstGeom prst="rect">
            <a:avLst/>
          </a:prstGeom>
        </p:spPr>
      </p:pic>
      <p:sp>
        <p:nvSpPr>
          <p:cNvPr id="75" name="TextBox 74"/>
          <p:cNvSpPr txBox="1"/>
          <p:nvPr/>
        </p:nvSpPr>
        <p:spPr>
          <a:xfrm>
            <a:off x="703343" y="32269548"/>
            <a:ext cx="9753051" cy="461665"/>
          </a:xfrm>
          <a:prstGeom prst="rect">
            <a:avLst/>
          </a:prstGeom>
          <a:noFill/>
        </p:spPr>
        <p:txBody>
          <a:bodyPr wrap="square" rtlCol="0">
            <a:spAutoFit/>
          </a:bodyPr>
          <a:lstStyle/>
          <a:p>
            <a:r>
              <a:rPr lang="en-US" sz="2400" dirty="0"/>
              <a:t>           Platform                             Environment                         User-Interface</a:t>
            </a:r>
          </a:p>
        </p:txBody>
      </p:sp>
      <p:sp>
        <p:nvSpPr>
          <p:cNvPr id="79" name="Text Placeholder 12"/>
          <p:cNvSpPr>
            <a:spLocks noGrp="1"/>
          </p:cNvSpPr>
          <p:nvPr>
            <p:ph type="body" sz="quarter" idx="24"/>
          </p:nvPr>
        </p:nvSpPr>
        <p:spPr>
          <a:xfrm>
            <a:off x="33039150" y="12290023"/>
            <a:ext cx="10570233" cy="923316"/>
          </a:xfrm>
        </p:spPr>
        <p:txBody>
          <a:bodyPr/>
          <a:lstStyle/>
          <a:p>
            <a:r>
              <a:rPr lang="en-US" sz="4800" dirty="0"/>
              <a:t>Optimization</a:t>
            </a:r>
          </a:p>
        </p:txBody>
      </p:sp>
      <p:sp>
        <p:nvSpPr>
          <p:cNvPr id="80" name="Text Placeholder 12"/>
          <p:cNvSpPr>
            <a:spLocks noGrp="1"/>
          </p:cNvSpPr>
          <p:nvPr>
            <p:ph type="body" sz="quarter" idx="24"/>
          </p:nvPr>
        </p:nvSpPr>
        <p:spPr>
          <a:xfrm>
            <a:off x="22364700" y="20388439"/>
            <a:ext cx="10570233" cy="923316"/>
          </a:xfrm>
        </p:spPr>
        <p:txBody>
          <a:bodyPr/>
          <a:lstStyle/>
          <a:p>
            <a:r>
              <a:rPr lang="en-US" sz="4800" dirty="0"/>
              <a:t>Implementation</a:t>
            </a:r>
          </a:p>
        </p:txBody>
      </p:sp>
      <p:sp>
        <p:nvSpPr>
          <p:cNvPr id="84" name="Flowchart: Document 83"/>
          <p:cNvSpPr/>
          <p:nvPr/>
        </p:nvSpPr>
        <p:spPr>
          <a:xfrm>
            <a:off x="39363994" y="14126717"/>
            <a:ext cx="2999592" cy="1694843"/>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Document 84"/>
          <p:cNvSpPr/>
          <p:nvPr/>
        </p:nvSpPr>
        <p:spPr>
          <a:xfrm>
            <a:off x="39207223" y="14214923"/>
            <a:ext cx="2999592" cy="1694843"/>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Document 85"/>
          <p:cNvSpPr/>
          <p:nvPr/>
        </p:nvSpPr>
        <p:spPr>
          <a:xfrm>
            <a:off x="39050452" y="14360213"/>
            <a:ext cx="2999592" cy="1694843"/>
          </a:xfrm>
          <a:prstGeom prst="flowChartDocumen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Multi-layered Optimization</a:t>
            </a:r>
          </a:p>
        </p:txBody>
      </p:sp>
      <p:sp>
        <p:nvSpPr>
          <p:cNvPr id="76" name="TextBox 75"/>
          <p:cNvSpPr txBox="1"/>
          <p:nvPr/>
        </p:nvSpPr>
        <p:spPr>
          <a:xfrm>
            <a:off x="33848424" y="13627311"/>
            <a:ext cx="9518008" cy="7478970"/>
          </a:xfrm>
          <a:prstGeom prst="rect">
            <a:avLst/>
          </a:prstGeom>
          <a:noFill/>
        </p:spPr>
        <p:txBody>
          <a:bodyPr wrap="square" rtlCol="0">
            <a:spAutoFit/>
          </a:bodyPr>
          <a:lstStyle/>
          <a:p>
            <a:r>
              <a:rPr lang="en-US" sz="4000" b="1" dirty="0"/>
              <a:t>Global Optimization:</a:t>
            </a:r>
          </a:p>
          <a:p>
            <a:r>
              <a:rPr lang="en-US" sz="3600" dirty="0"/>
              <a:t>Multi-armed bandit based </a:t>
            </a:r>
          </a:p>
          <a:p>
            <a:r>
              <a:rPr lang="en-US" sz="3600" dirty="0"/>
              <a:t>exploration vs. exploitation </a:t>
            </a:r>
          </a:p>
          <a:p>
            <a:r>
              <a:rPr lang="en-US" sz="3600" dirty="0"/>
              <a:t>approach in search of </a:t>
            </a:r>
          </a:p>
          <a:p>
            <a:r>
              <a:rPr lang="en-US" sz="3600" dirty="0"/>
              <a:t>Global Maxima</a:t>
            </a:r>
            <a:endParaRPr lang="en-US" sz="4000" dirty="0"/>
          </a:p>
          <a:p>
            <a:r>
              <a:rPr lang="en-US" sz="4000" b="1" dirty="0"/>
              <a:t>Heuristic Driven Local Optimization:</a:t>
            </a:r>
          </a:p>
          <a:p>
            <a:r>
              <a:rPr lang="en-US" sz="3600" dirty="0"/>
              <a:t>Track and guide system towards a state of less entropy</a:t>
            </a:r>
            <a:endParaRPr lang="en-US" sz="4000" dirty="0"/>
          </a:p>
          <a:p>
            <a:r>
              <a:rPr lang="en-US" sz="4000" b="1" dirty="0"/>
              <a:t>Event Triggered Reward Maximization:</a:t>
            </a:r>
          </a:p>
          <a:p>
            <a:r>
              <a:rPr lang="en-US" sz="3600" dirty="0"/>
              <a:t>Alter state of Vehicles via Numerical Optimization in a tradeoff between cost minimization and reward maximization</a:t>
            </a:r>
          </a:p>
          <a:p>
            <a:endParaRPr lang="en-US" sz="3600" dirty="0"/>
          </a:p>
        </p:txBody>
      </p:sp>
      <p:pic>
        <p:nvPicPr>
          <p:cNvPr id="77" name="Picture 76"/>
          <p:cNvPicPr>
            <a:picLocks noChangeAspect="1"/>
          </p:cNvPicPr>
          <p:nvPr/>
        </p:nvPicPr>
        <p:blipFill>
          <a:blip r:embed="rId14"/>
          <a:stretch>
            <a:fillRect/>
          </a:stretch>
        </p:blipFill>
        <p:spPr>
          <a:xfrm>
            <a:off x="22335397" y="21475676"/>
            <a:ext cx="10637939" cy="6944606"/>
          </a:xfrm>
          <a:prstGeom prst="rect">
            <a:avLst/>
          </a:prstGeom>
        </p:spPr>
      </p:pic>
      <p:pic>
        <p:nvPicPr>
          <p:cNvPr id="78" name="Picture 77"/>
          <p:cNvPicPr>
            <a:picLocks noChangeAspect="1"/>
          </p:cNvPicPr>
          <p:nvPr/>
        </p:nvPicPr>
        <p:blipFill>
          <a:blip r:embed="rId15"/>
          <a:stretch>
            <a:fillRect/>
          </a:stretch>
        </p:blipFill>
        <p:spPr>
          <a:xfrm>
            <a:off x="22332127" y="14407720"/>
            <a:ext cx="11083323" cy="5003830"/>
          </a:xfrm>
          <a:prstGeom prst="rect">
            <a:avLst/>
          </a:prstGeom>
        </p:spPr>
      </p:pic>
      <p:sp>
        <p:nvSpPr>
          <p:cNvPr id="90" name="Text Placeholder 12"/>
          <p:cNvSpPr>
            <a:spLocks noGrp="1"/>
          </p:cNvSpPr>
          <p:nvPr>
            <p:ph type="body" sz="quarter" idx="24"/>
          </p:nvPr>
        </p:nvSpPr>
        <p:spPr>
          <a:xfrm>
            <a:off x="33261300" y="20756739"/>
            <a:ext cx="10570233" cy="923316"/>
          </a:xfrm>
        </p:spPr>
        <p:txBody>
          <a:bodyPr/>
          <a:lstStyle/>
          <a:p>
            <a:r>
              <a:rPr lang="en-US" sz="4800" dirty="0"/>
              <a:t>Performance</a:t>
            </a:r>
          </a:p>
        </p:txBody>
      </p:sp>
      <p:graphicFrame>
        <p:nvGraphicFramePr>
          <p:cNvPr id="91" name="Content Placeholder 8"/>
          <p:cNvGraphicFramePr>
            <a:graphicFrameLocks/>
          </p:cNvGraphicFramePr>
          <p:nvPr>
            <p:extLst>
              <p:ext uri="{D42A27DB-BD31-4B8C-83A1-F6EECF244321}">
                <p14:modId xmlns:p14="http://schemas.microsoft.com/office/powerpoint/2010/main" val="4108382448"/>
              </p:ext>
            </p:extLst>
          </p:nvPr>
        </p:nvGraphicFramePr>
        <p:xfrm>
          <a:off x="33712174" y="23262090"/>
          <a:ext cx="9668484" cy="1356360"/>
        </p:xfrm>
        <a:graphic>
          <a:graphicData uri="http://schemas.openxmlformats.org/drawingml/2006/table">
            <a:tbl>
              <a:tblPr/>
              <a:tblGrid>
                <a:gridCol w="3222828">
                  <a:extLst>
                    <a:ext uri="{9D8B030D-6E8A-4147-A177-3AD203B41FA5}">
                      <a16:colId xmlns:a16="http://schemas.microsoft.com/office/drawing/2014/main" xmlns="" val="20000"/>
                    </a:ext>
                  </a:extLst>
                </a:gridCol>
                <a:gridCol w="3222828">
                  <a:extLst>
                    <a:ext uri="{9D8B030D-6E8A-4147-A177-3AD203B41FA5}">
                      <a16:colId xmlns:a16="http://schemas.microsoft.com/office/drawing/2014/main" xmlns="" val="20001"/>
                    </a:ext>
                  </a:extLst>
                </a:gridCol>
                <a:gridCol w="3222828">
                  <a:extLst>
                    <a:ext uri="{9D8B030D-6E8A-4147-A177-3AD203B41FA5}">
                      <a16:colId xmlns:a16="http://schemas.microsoft.com/office/drawing/2014/main" xmlns="" val="20002"/>
                    </a:ext>
                  </a:extLst>
                </a:gridCol>
              </a:tblGrid>
              <a:tr h="371920">
                <a:tc>
                  <a:txBody>
                    <a:bodyPr/>
                    <a:lstStyle/>
                    <a:p>
                      <a:pPr algn="ctr" rtl="0" fontAlgn="t">
                        <a:spcBef>
                          <a:spcPts val="0"/>
                        </a:spcBef>
                        <a:spcAft>
                          <a:spcPts val="0"/>
                        </a:spcAft>
                      </a:pPr>
                      <a:r>
                        <a:rPr lang="en-US" sz="2800" b="1" i="0" u="none" strike="noStrike" dirty="0">
                          <a:solidFill>
                            <a:srgbClr val="FFFFFF"/>
                          </a:solidFill>
                          <a:effectLst/>
                          <a:latin typeface="+mj-lt"/>
                        </a:rPr>
                        <a:t>Average Parking Time</a:t>
                      </a:r>
                      <a:endParaRPr lang="en-US" sz="2800" dirty="0">
                        <a:effectLst/>
                        <a:latin typeface="+mj-lt"/>
                      </a:endParaRPr>
                    </a:p>
                  </a:txBody>
                  <a:tcPr marL="38100" marR="38100" marT="19050" marB="19050">
                    <a:lnL w="5079" cap="flat" cmpd="sng" algn="ctr">
                      <a:solidFill>
                        <a:srgbClr val="FFFFFF"/>
                      </a:solidFill>
                      <a:prstDash val="solid"/>
                      <a:round/>
                      <a:headEnd type="none" w="med" len="med"/>
                      <a:tailEnd type="none" w="med" len="med"/>
                    </a:lnL>
                    <a:lnR w="5079" cap="flat" cmpd="sng" algn="ctr">
                      <a:solidFill>
                        <a:srgbClr val="FFFFFF"/>
                      </a:solidFill>
                      <a:prstDash val="solid"/>
                      <a:round/>
                      <a:headEnd type="none" w="med" len="med"/>
                      <a:tailEnd type="none" w="med" len="med"/>
                    </a:lnR>
                    <a:lnT w="5079"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53548A"/>
                    </a:solidFill>
                  </a:tcPr>
                </a:tc>
                <a:tc>
                  <a:txBody>
                    <a:bodyPr/>
                    <a:lstStyle/>
                    <a:p>
                      <a:pPr algn="ctr" rtl="0" fontAlgn="t">
                        <a:spcBef>
                          <a:spcPts val="0"/>
                        </a:spcBef>
                        <a:spcAft>
                          <a:spcPts val="0"/>
                        </a:spcAft>
                      </a:pPr>
                      <a:r>
                        <a:rPr lang="en-US" sz="2800" b="1" i="0" u="none" strike="noStrike" dirty="0">
                          <a:solidFill>
                            <a:srgbClr val="FFFFFF"/>
                          </a:solidFill>
                          <a:effectLst/>
                          <a:latin typeface="+mj-lt"/>
                        </a:rPr>
                        <a:t>Average Pause Time</a:t>
                      </a:r>
                      <a:endParaRPr lang="en-US" sz="2800" dirty="0">
                        <a:effectLst/>
                        <a:latin typeface="+mj-lt"/>
                      </a:endParaRPr>
                    </a:p>
                  </a:txBody>
                  <a:tcPr marL="38100" marR="38100" marT="19050" marB="19050">
                    <a:lnL w="5079" cap="flat" cmpd="sng" algn="ctr">
                      <a:solidFill>
                        <a:srgbClr val="FFFFFF"/>
                      </a:solidFill>
                      <a:prstDash val="solid"/>
                      <a:round/>
                      <a:headEnd type="none" w="med" len="med"/>
                      <a:tailEnd type="none" w="med" len="med"/>
                    </a:lnL>
                    <a:lnR w="5079" cap="flat" cmpd="sng" algn="ctr">
                      <a:solidFill>
                        <a:srgbClr val="FFFFFF"/>
                      </a:solidFill>
                      <a:prstDash val="solid"/>
                      <a:round/>
                      <a:headEnd type="none" w="med" len="med"/>
                      <a:tailEnd type="none" w="med" len="med"/>
                    </a:lnR>
                    <a:lnT w="5079"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53548A"/>
                    </a:solidFill>
                  </a:tcPr>
                </a:tc>
                <a:tc>
                  <a:txBody>
                    <a:bodyPr/>
                    <a:lstStyle/>
                    <a:p>
                      <a:pPr algn="ctr" rtl="0" fontAlgn="t">
                        <a:spcBef>
                          <a:spcPts val="0"/>
                        </a:spcBef>
                        <a:spcAft>
                          <a:spcPts val="0"/>
                        </a:spcAft>
                      </a:pPr>
                      <a:r>
                        <a:rPr lang="en-US" sz="2800" b="1" i="0" u="none" strike="noStrike">
                          <a:solidFill>
                            <a:srgbClr val="FFFFFF"/>
                          </a:solidFill>
                          <a:effectLst/>
                          <a:latin typeface="+mj-lt"/>
                        </a:rPr>
                        <a:t>Average Return Time</a:t>
                      </a:r>
                      <a:endParaRPr lang="en-US" sz="2800">
                        <a:effectLst/>
                        <a:latin typeface="+mj-lt"/>
                      </a:endParaRPr>
                    </a:p>
                  </a:txBody>
                  <a:tcPr marL="38100" marR="38100" marT="19050" marB="19050">
                    <a:lnL w="5079" cap="flat" cmpd="sng" algn="ctr">
                      <a:solidFill>
                        <a:srgbClr val="FFFFFF"/>
                      </a:solidFill>
                      <a:prstDash val="solid"/>
                      <a:round/>
                      <a:headEnd type="none" w="med" len="med"/>
                      <a:tailEnd type="none" w="med" len="med"/>
                    </a:lnL>
                    <a:lnR w="5079" cap="flat" cmpd="sng" algn="ctr">
                      <a:solidFill>
                        <a:srgbClr val="FFFFFF"/>
                      </a:solidFill>
                      <a:prstDash val="solid"/>
                      <a:round/>
                      <a:headEnd type="none" w="med" len="med"/>
                      <a:tailEnd type="none" w="med" len="med"/>
                    </a:lnR>
                    <a:lnT w="5079"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53548A"/>
                    </a:solidFill>
                  </a:tcPr>
                </a:tc>
                <a:extLst>
                  <a:ext uri="{0D108BD9-81ED-4DB2-BD59-A6C34878D82A}">
                    <a16:rowId xmlns:a16="http://schemas.microsoft.com/office/drawing/2014/main" xmlns="" val="10000"/>
                  </a:ext>
                </a:extLst>
              </a:tr>
              <a:tr h="371920">
                <a:tc>
                  <a:txBody>
                    <a:bodyPr/>
                    <a:lstStyle/>
                    <a:p>
                      <a:pPr algn="ctr" rtl="0" fontAlgn="t">
                        <a:spcBef>
                          <a:spcPts val="0"/>
                        </a:spcBef>
                        <a:spcAft>
                          <a:spcPts val="0"/>
                        </a:spcAft>
                      </a:pPr>
                      <a:r>
                        <a:rPr lang="en-US" sz="2800" b="0" i="0" u="none" strike="noStrike" dirty="0">
                          <a:solidFill>
                            <a:srgbClr val="000000"/>
                          </a:solidFill>
                          <a:effectLst/>
                          <a:latin typeface="+mj-lt"/>
                        </a:rPr>
                        <a:t>33.52 seconds</a:t>
                      </a:r>
                      <a:endParaRPr lang="en-US" sz="2800" dirty="0">
                        <a:effectLst/>
                        <a:latin typeface="+mj-lt"/>
                      </a:endParaRPr>
                    </a:p>
                  </a:txBody>
                  <a:tcPr marL="38100" marR="38100" marT="19050" marB="19050">
                    <a:lnL w="5079" cap="flat" cmpd="sng" algn="ctr">
                      <a:solidFill>
                        <a:srgbClr val="FFFFFF"/>
                      </a:solidFill>
                      <a:prstDash val="solid"/>
                      <a:round/>
                      <a:headEnd type="none" w="med" len="med"/>
                      <a:tailEnd type="none" w="med" len="med"/>
                    </a:lnL>
                    <a:lnR w="5079"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5079" cap="flat" cmpd="sng" algn="ctr">
                      <a:solidFill>
                        <a:srgbClr val="FFFFFF"/>
                      </a:solidFill>
                      <a:prstDash val="solid"/>
                      <a:round/>
                      <a:headEnd type="none" w="med" len="med"/>
                      <a:tailEnd type="none" w="med" len="med"/>
                    </a:lnB>
                    <a:solidFill>
                      <a:srgbClr val="CFCFD9"/>
                    </a:solidFill>
                  </a:tcPr>
                </a:tc>
                <a:tc>
                  <a:txBody>
                    <a:bodyPr/>
                    <a:lstStyle/>
                    <a:p>
                      <a:pPr algn="ctr" rtl="0" fontAlgn="t">
                        <a:spcBef>
                          <a:spcPts val="0"/>
                        </a:spcBef>
                        <a:spcAft>
                          <a:spcPts val="0"/>
                        </a:spcAft>
                      </a:pPr>
                      <a:r>
                        <a:rPr lang="en-US" sz="2800" b="0" i="0" u="none" strike="noStrike" dirty="0">
                          <a:solidFill>
                            <a:srgbClr val="000000"/>
                          </a:solidFill>
                          <a:effectLst/>
                          <a:latin typeface="+mj-lt"/>
                        </a:rPr>
                        <a:t>23.57 seconds</a:t>
                      </a:r>
                      <a:endParaRPr lang="en-US" sz="2800" dirty="0">
                        <a:effectLst/>
                        <a:latin typeface="+mj-lt"/>
                      </a:endParaRPr>
                    </a:p>
                  </a:txBody>
                  <a:tcPr marL="38100" marR="38100" marT="19050" marB="19050">
                    <a:lnL w="5079" cap="flat" cmpd="sng" algn="ctr">
                      <a:solidFill>
                        <a:srgbClr val="FFFFFF"/>
                      </a:solidFill>
                      <a:prstDash val="solid"/>
                      <a:round/>
                      <a:headEnd type="none" w="med" len="med"/>
                      <a:tailEnd type="none" w="med" len="med"/>
                    </a:lnL>
                    <a:lnR w="5079"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5079" cap="flat" cmpd="sng" algn="ctr">
                      <a:solidFill>
                        <a:srgbClr val="FFFFFF"/>
                      </a:solidFill>
                      <a:prstDash val="solid"/>
                      <a:round/>
                      <a:headEnd type="none" w="med" len="med"/>
                      <a:tailEnd type="none" w="med" len="med"/>
                    </a:lnB>
                    <a:solidFill>
                      <a:srgbClr val="CFCFD9"/>
                    </a:solidFill>
                  </a:tcPr>
                </a:tc>
                <a:tc>
                  <a:txBody>
                    <a:bodyPr/>
                    <a:lstStyle/>
                    <a:p>
                      <a:pPr algn="ctr" rtl="0" fontAlgn="t">
                        <a:spcBef>
                          <a:spcPts val="0"/>
                        </a:spcBef>
                        <a:spcAft>
                          <a:spcPts val="0"/>
                        </a:spcAft>
                      </a:pPr>
                      <a:r>
                        <a:rPr lang="en-US" sz="2800" b="0" i="0" u="none" strike="noStrike" dirty="0">
                          <a:solidFill>
                            <a:srgbClr val="000000"/>
                          </a:solidFill>
                          <a:effectLst/>
                          <a:latin typeface="+mj-lt"/>
                        </a:rPr>
                        <a:t>28.64 seconds</a:t>
                      </a:r>
                      <a:endParaRPr lang="en-US" sz="2800" dirty="0">
                        <a:effectLst/>
                        <a:latin typeface="+mj-lt"/>
                      </a:endParaRPr>
                    </a:p>
                  </a:txBody>
                  <a:tcPr marL="38100" marR="38100" marT="19050" marB="19050">
                    <a:lnL w="5079" cap="flat" cmpd="sng" algn="ctr">
                      <a:solidFill>
                        <a:srgbClr val="FFFFFF"/>
                      </a:solidFill>
                      <a:prstDash val="solid"/>
                      <a:round/>
                      <a:headEnd type="none" w="med" len="med"/>
                      <a:tailEnd type="none" w="med" len="med"/>
                    </a:lnL>
                    <a:lnR w="5079"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5079" cap="flat" cmpd="sng" algn="ctr">
                      <a:solidFill>
                        <a:srgbClr val="FFFFFF"/>
                      </a:solidFill>
                      <a:prstDash val="solid"/>
                      <a:round/>
                      <a:headEnd type="none" w="med" len="med"/>
                      <a:tailEnd type="none" w="med" len="med"/>
                    </a:lnB>
                    <a:solidFill>
                      <a:srgbClr val="CFCFD9"/>
                    </a:solidFill>
                  </a:tcPr>
                </a:tc>
                <a:extLst>
                  <a:ext uri="{0D108BD9-81ED-4DB2-BD59-A6C34878D82A}">
                    <a16:rowId xmlns:a16="http://schemas.microsoft.com/office/drawing/2014/main" xmlns="" val="10001"/>
                  </a:ext>
                </a:extLst>
              </a:tr>
            </a:tbl>
          </a:graphicData>
        </a:graphic>
      </p:graphicFrame>
      <p:sp>
        <p:nvSpPr>
          <p:cNvPr id="87" name="TextBox 86"/>
          <p:cNvSpPr txBox="1"/>
          <p:nvPr/>
        </p:nvSpPr>
        <p:spPr>
          <a:xfrm>
            <a:off x="33716626" y="22334373"/>
            <a:ext cx="9664032" cy="707886"/>
          </a:xfrm>
          <a:prstGeom prst="rect">
            <a:avLst/>
          </a:prstGeom>
          <a:noFill/>
        </p:spPr>
        <p:txBody>
          <a:bodyPr wrap="square" rtlCol="0">
            <a:spAutoFit/>
          </a:bodyPr>
          <a:lstStyle/>
          <a:p>
            <a:r>
              <a:rPr lang="en-US" sz="4000" dirty="0"/>
              <a:t>Greedy Approach</a:t>
            </a:r>
            <a:endParaRPr lang="en-US" dirty="0"/>
          </a:p>
        </p:txBody>
      </p:sp>
      <p:graphicFrame>
        <p:nvGraphicFramePr>
          <p:cNvPr id="93" name="Content Placeholder 8"/>
          <p:cNvGraphicFramePr>
            <a:graphicFrameLocks/>
          </p:cNvGraphicFramePr>
          <p:nvPr>
            <p:extLst>
              <p:ext uri="{D42A27DB-BD31-4B8C-83A1-F6EECF244321}">
                <p14:modId xmlns:p14="http://schemas.microsoft.com/office/powerpoint/2010/main" val="3689931608"/>
              </p:ext>
            </p:extLst>
          </p:nvPr>
        </p:nvGraphicFramePr>
        <p:xfrm>
          <a:off x="33712174" y="26381504"/>
          <a:ext cx="9668484" cy="1356360"/>
        </p:xfrm>
        <a:graphic>
          <a:graphicData uri="http://schemas.openxmlformats.org/drawingml/2006/table">
            <a:tbl>
              <a:tblPr/>
              <a:tblGrid>
                <a:gridCol w="3222828">
                  <a:extLst>
                    <a:ext uri="{9D8B030D-6E8A-4147-A177-3AD203B41FA5}">
                      <a16:colId xmlns:a16="http://schemas.microsoft.com/office/drawing/2014/main" xmlns="" val="20000"/>
                    </a:ext>
                  </a:extLst>
                </a:gridCol>
                <a:gridCol w="3222828">
                  <a:extLst>
                    <a:ext uri="{9D8B030D-6E8A-4147-A177-3AD203B41FA5}">
                      <a16:colId xmlns:a16="http://schemas.microsoft.com/office/drawing/2014/main" xmlns="" val="20001"/>
                    </a:ext>
                  </a:extLst>
                </a:gridCol>
                <a:gridCol w="3222828">
                  <a:extLst>
                    <a:ext uri="{9D8B030D-6E8A-4147-A177-3AD203B41FA5}">
                      <a16:colId xmlns:a16="http://schemas.microsoft.com/office/drawing/2014/main" xmlns="" val="20002"/>
                    </a:ext>
                  </a:extLst>
                </a:gridCol>
              </a:tblGrid>
              <a:tr h="371920">
                <a:tc>
                  <a:txBody>
                    <a:bodyPr/>
                    <a:lstStyle/>
                    <a:p>
                      <a:pPr algn="ctr" rtl="0" fontAlgn="t">
                        <a:spcBef>
                          <a:spcPts val="0"/>
                        </a:spcBef>
                        <a:spcAft>
                          <a:spcPts val="0"/>
                        </a:spcAft>
                      </a:pPr>
                      <a:r>
                        <a:rPr lang="en-US" sz="2800" b="1" i="0" u="none" strike="noStrike" dirty="0">
                          <a:solidFill>
                            <a:srgbClr val="FFFFFF"/>
                          </a:solidFill>
                          <a:effectLst/>
                          <a:latin typeface="+mj-lt"/>
                        </a:rPr>
                        <a:t>Average Parking Time</a:t>
                      </a:r>
                      <a:endParaRPr lang="en-US" sz="2800" dirty="0">
                        <a:effectLst/>
                        <a:latin typeface="+mj-lt"/>
                      </a:endParaRPr>
                    </a:p>
                  </a:txBody>
                  <a:tcPr marL="38100" marR="38100" marT="19050" marB="19050">
                    <a:lnL w="5079" cap="flat" cmpd="sng" algn="ctr">
                      <a:solidFill>
                        <a:srgbClr val="FFFFFF"/>
                      </a:solidFill>
                      <a:prstDash val="solid"/>
                      <a:round/>
                      <a:headEnd type="none" w="med" len="med"/>
                      <a:tailEnd type="none" w="med" len="med"/>
                    </a:lnL>
                    <a:lnR w="5079" cap="flat" cmpd="sng" algn="ctr">
                      <a:solidFill>
                        <a:srgbClr val="FFFFFF"/>
                      </a:solidFill>
                      <a:prstDash val="solid"/>
                      <a:round/>
                      <a:headEnd type="none" w="med" len="med"/>
                      <a:tailEnd type="none" w="med" len="med"/>
                    </a:lnR>
                    <a:lnT w="5079"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53548A"/>
                    </a:solidFill>
                  </a:tcPr>
                </a:tc>
                <a:tc>
                  <a:txBody>
                    <a:bodyPr/>
                    <a:lstStyle/>
                    <a:p>
                      <a:pPr algn="ctr" rtl="0" fontAlgn="t">
                        <a:spcBef>
                          <a:spcPts val="0"/>
                        </a:spcBef>
                        <a:spcAft>
                          <a:spcPts val="0"/>
                        </a:spcAft>
                      </a:pPr>
                      <a:r>
                        <a:rPr lang="en-US" sz="2800" b="1" i="0" u="none" strike="noStrike" dirty="0">
                          <a:solidFill>
                            <a:srgbClr val="FFFFFF"/>
                          </a:solidFill>
                          <a:effectLst/>
                          <a:latin typeface="+mj-lt"/>
                        </a:rPr>
                        <a:t>Average Pause Time</a:t>
                      </a:r>
                      <a:endParaRPr lang="en-US" sz="2800" dirty="0">
                        <a:effectLst/>
                        <a:latin typeface="+mj-lt"/>
                      </a:endParaRPr>
                    </a:p>
                  </a:txBody>
                  <a:tcPr marL="38100" marR="38100" marT="19050" marB="19050">
                    <a:lnL w="5079" cap="flat" cmpd="sng" algn="ctr">
                      <a:solidFill>
                        <a:srgbClr val="FFFFFF"/>
                      </a:solidFill>
                      <a:prstDash val="solid"/>
                      <a:round/>
                      <a:headEnd type="none" w="med" len="med"/>
                      <a:tailEnd type="none" w="med" len="med"/>
                    </a:lnL>
                    <a:lnR w="5079" cap="flat" cmpd="sng" algn="ctr">
                      <a:solidFill>
                        <a:srgbClr val="FFFFFF"/>
                      </a:solidFill>
                      <a:prstDash val="solid"/>
                      <a:round/>
                      <a:headEnd type="none" w="med" len="med"/>
                      <a:tailEnd type="none" w="med" len="med"/>
                    </a:lnR>
                    <a:lnT w="5079"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53548A"/>
                    </a:solidFill>
                  </a:tcPr>
                </a:tc>
                <a:tc>
                  <a:txBody>
                    <a:bodyPr/>
                    <a:lstStyle/>
                    <a:p>
                      <a:pPr algn="ctr" rtl="0" fontAlgn="t">
                        <a:spcBef>
                          <a:spcPts val="0"/>
                        </a:spcBef>
                        <a:spcAft>
                          <a:spcPts val="0"/>
                        </a:spcAft>
                      </a:pPr>
                      <a:r>
                        <a:rPr lang="en-US" sz="2800" b="1" i="0" u="none" strike="noStrike">
                          <a:solidFill>
                            <a:srgbClr val="FFFFFF"/>
                          </a:solidFill>
                          <a:effectLst/>
                          <a:latin typeface="+mj-lt"/>
                        </a:rPr>
                        <a:t>Average Return Time</a:t>
                      </a:r>
                      <a:endParaRPr lang="en-US" sz="2800">
                        <a:effectLst/>
                        <a:latin typeface="+mj-lt"/>
                      </a:endParaRPr>
                    </a:p>
                  </a:txBody>
                  <a:tcPr marL="38100" marR="38100" marT="19050" marB="19050">
                    <a:lnL w="5079" cap="flat" cmpd="sng" algn="ctr">
                      <a:solidFill>
                        <a:srgbClr val="FFFFFF"/>
                      </a:solidFill>
                      <a:prstDash val="solid"/>
                      <a:round/>
                      <a:headEnd type="none" w="med" len="med"/>
                      <a:tailEnd type="none" w="med" len="med"/>
                    </a:lnL>
                    <a:lnR w="5079" cap="flat" cmpd="sng" algn="ctr">
                      <a:solidFill>
                        <a:srgbClr val="FFFFFF"/>
                      </a:solidFill>
                      <a:prstDash val="solid"/>
                      <a:round/>
                      <a:headEnd type="none" w="med" len="med"/>
                      <a:tailEnd type="none" w="med" len="med"/>
                    </a:lnR>
                    <a:lnT w="5079"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53548A"/>
                    </a:solidFill>
                  </a:tcPr>
                </a:tc>
                <a:extLst>
                  <a:ext uri="{0D108BD9-81ED-4DB2-BD59-A6C34878D82A}">
                    <a16:rowId xmlns:a16="http://schemas.microsoft.com/office/drawing/2014/main" xmlns="" val="10000"/>
                  </a:ext>
                </a:extLst>
              </a:tr>
              <a:tr h="371920">
                <a:tc>
                  <a:txBody>
                    <a:bodyPr/>
                    <a:lstStyle/>
                    <a:p>
                      <a:pPr algn="ctr" rtl="0" fontAlgn="t">
                        <a:spcBef>
                          <a:spcPts val="0"/>
                        </a:spcBef>
                        <a:spcAft>
                          <a:spcPts val="0"/>
                        </a:spcAft>
                      </a:pPr>
                      <a:r>
                        <a:rPr lang="en-US" sz="2800" b="0" i="0" u="none" strike="noStrike" dirty="0">
                          <a:solidFill>
                            <a:srgbClr val="000000"/>
                          </a:solidFill>
                          <a:effectLst/>
                          <a:latin typeface="+mj-lt"/>
                        </a:rPr>
                        <a:t>12.5 seconds</a:t>
                      </a:r>
                      <a:endParaRPr lang="en-US" sz="2800" dirty="0">
                        <a:effectLst/>
                        <a:latin typeface="+mj-lt"/>
                      </a:endParaRPr>
                    </a:p>
                  </a:txBody>
                  <a:tcPr marL="38100" marR="38100" marT="19050" marB="19050">
                    <a:lnL w="5079" cap="flat" cmpd="sng" algn="ctr">
                      <a:solidFill>
                        <a:srgbClr val="FFFFFF"/>
                      </a:solidFill>
                      <a:prstDash val="solid"/>
                      <a:round/>
                      <a:headEnd type="none" w="med" len="med"/>
                      <a:tailEnd type="none" w="med" len="med"/>
                    </a:lnL>
                    <a:lnR w="5079"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5079" cap="flat" cmpd="sng" algn="ctr">
                      <a:solidFill>
                        <a:srgbClr val="FFFFFF"/>
                      </a:solidFill>
                      <a:prstDash val="solid"/>
                      <a:round/>
                      <a:headEnd type="none" w="med" len="med"/>
                      <a:tailEnd type="none" w="med" len="med"/>
                    </a:lnB>
                    <a:solidFill>
                      <a:srgbClr val="CFCFD9"/>
                    </a:solidFill>
                  </a:tcPr>
                </a:tc>
                <a:tc>
                  <a:txBody>
                    <a:bodyPr/>
                    <a:lstStyle/>
                    <a:p>
                      <a:pPr algn="ctr" rtl="0" fontAlgn="t">
                        <a:spcBef>
                          <a:spcPts val="0"/>
                        </a:spcBef>
                        <a:spcAft>
                          <a:spcPts val="0"/>
                        </a:spcAft>
                      </a:pPr>
                      <a:r>
                        <a:rPr lang="en-US" sz="2800" b="0" i="0" u="none" strike="noStrike" dirty="0">
                          <a:solidFill>
                            <a:srgbClr val="000000"/>
                          </a:solidFill>
                          <a:effectLst/>
                          <a:latin typeface="+mj-lt"/>
                        </a:rPr>
                        <a:t>15.37 seconds</a:t>
                      </a:r>
                      <a:endParaRPr lang="en-US" sz="2800" dirty="0">
                        <a:effectLst/>
                        <a:latin typeface="+mj-lt"/>
                      </a:endParaRPr>
                    </a:p>
                  </a:txBody>
                  <a:tcPr marL="38100" marR="38100" marT="19050" marB="19050">
                    <a:lnL w="5079" cap="flat" cmpd="sng" algn="ctr">
                      <a:solidFill>
                        <a:srgbClr val="FFFFFF"/>
                      </a:solidFill>
                      <a:prstDash val="solid"/>
                      <a:round/>
                      <a:headEnd type="none" w="med" len="med"/>
                      <a:tailEnd type="none" w="med" len="med"/>
                    </a:lnL>
                    <a:lnR w="5079"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5079" cap="flat" cmpd="sng" algn="ctr">
                      <a:solidFill>
                        <a:srgbClr val="FFFFFF"/>
                      </a:solidFill>
                      <a:prstDash val="solid"/>
                      <a:round/>
                      <a:headEnd type="none" w="med" len="med"/>
                      <a:tailEnd type="none" w="med" len="med"/>
                    </a:lnB>
                    <a:solidFill>
                      <a:srgbClr val="CFCFD9"/>
                    </a:solidFill>
                  </a:tcPr>
                </a:tc>
                <a:tc>
                  <a:txBody>
                    <a:bodyPr/>
                    <a:lstStyle/>
                    <a:p>
                      <a:pPr algn="ctr" rtl="0" fontAlgn="t">
                        <a:spcBef>
                          <a:spcPts val="0"/>
                        </a:spcBef>
                        <a:spcAft>
                          <a:spcPts val="0"/>
                        </a:spcAft>
                      </a:pPr>
                      <a:r>
                        <a:rPr lang="en-US" sz="2800" b="0" i="0" u="none" strike="noStrike" dirty="0">
                          <a:solidFill>
                            <a:srgbClr val="000000"/>
                          </a:solidFill>
                          <a:effectLst/>
                          <a:latin typeface="+mj-lt"/>
                        </a:rPr>
                        <a:t>15.6 seconds</a:t>
                      </a:r>
                      <a:endParaRPr lang="en-US" sz="2800" dirty="0">
                        <a:effectLst/>
                        <a:latin typeface="+mj-lt"/>
                      </a:endParaRPr>
                    </a:p>
                  </a:txBody>
                  <a:tcPr marL="38100" marR="38100" marT="19050" marB="19050">
                    <a:lnL w="5079" cap="flat" cmpd="sng" algn="ctr">
                      <a:solidFill>
                        <a:srgbClr val="FFFFFF"/>
                      </a:solidFill>
                      <a:prstDash val="solid"/>
                      <a:round/>
                      <a:headEnd type="none" w="med" len="med"/>
                      <a:tailEnd type="none" w="med" len="med"/>
                    </a:lnL>
                    <a:lnR w="5079"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5079" cap="flat" cmpd="sng" algn="ctr">
                      <a:solidFill>
                        <a:srgbClr val="FFFFFF"/>
                      </a:solidFill>
                      <a:prstDash val="solid"/>
                      <a:round/>
                      <a:headEnd type="none" w="med" len="med"/>
                      <a:tailEnd type="none" w="med" len="med"/>
                    </a:lnB>
                    <a:solidFill>
                      <a:srgbClr val="CFCFD9"/>
                    </a:solidFill>
                  </a:tcPr>
                </a:tc>
                <a:extLst>
                  <a:ext uri="{0D108BD9-81ED-4DB2-BD59-A6C34878D82A}">
                    <a16:rowId xmlns:a16="http://schemas.microsoft.com/office/drawing/2014/main" xmlns="" val="10001"/>
                  </a:ext>
                </a:extLst>
              </a:tr>
            </a:tbl>
          </a:graphicData>
        </a:graphic>
      </p:graphicFrame>
      <p:sp>
        <p:nvSpPr>
          <p:cNvPr id="94" name="TextBox 93"/>
          <p:cNvSpPr txBox="1"/>
          <p:nvPr/>
        </p:nvSpPr>
        <p:spPr>
          <a:xfrm>
            <a:off x="33702399" y="25472328"/>
            <a:ext cx="9664032" cy="707886"/>
          </a:xfrm>
          <a:prstGeom prst="rect">
            <a:avLst/>
          </a:prstGeom>
          <a:noFill/>
        </p:spPr>
        <p:txBody>
          <a:bodyPr wrap="square" rtlCol="0">
            <a:spAutoFit/>
          </a:bodyPr>
          <a:lstStyle/>
          <a:p>
            <a:r>
              <a:rPr lang="en-US" sz="4000" dirty="0" err="1"/>
              <a:t>AutoPark</a:t>
            </a:r>
            <a:r>
              <a:rPr lang="en-US" sz="4000" dirty="0"/>
              <a:t> Approach</a:t>
            </a:r>
            <a:endParaRPr lang="en-US" dirty="0"/>
          </a:p>
        </p:txBody>
      </p:sp>
      <p:sp>
        <p:nvSpPr>
          <p:cNvPr id="95" name="Rectangle 94"/>
          <p:cNvSpPr/>
          <p:nvPr/>
        </p:nvSpPr>
        <p:spPr>
          <a:xfrm>
            <a:off x="21971000" y="28891476"/>
            <a:ext cx="21894800" cy="3988824"/>
          </a:xfrm>
          <a:prstGeom prst="rect">
            <a:avLst/>
          </a:prstGeom>
          <a:solidFill>
            <a:srgbClr val="CE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88" name="TextBox 87"/>
          <p:cNvSpPr txBox="1"/>
          <p:nvPr/>
        </p:nvSpPr>
        <p:spPr>
          <a:xfrm>
            <a:off x="25881317" y="28959397"/>
            <a:ext cx="3439763" cy="923330"/>
          </a:xfrm>
          <a:prstGeom prst="rect">
            <a:avLst/>
          </a:prstGeom>
          <a:noFill/>
        </p:spPr>
        <p:txBody>
          <a:bodyPr wrap="square" rtlCol="0">
            <a:spAutoFit/>
          </a:bodyPr>
          <a:lstStyle/>
          <a:p>
            <a:r>
              <a:rPr lang="en-US" sz="5400" dirty="0"/>
              <a:t>Conclusion</a:t>
            </a:r>
          </a:p>
        </p:txBody>
      </p:sp>
      <p:sp>
        <p:nvSpPr>
          <p:cNvPr id="97" name="TextBox 96"/>
          <p:cNvSpPr txBox="1"/>
          <p:nvPr/>
        </p:nvSpPr>
        <p:spPr>
          <a:xfrm>
            <a:off x="35661600" y="28959397"/>
            <a:ext cx="6003765" cy="923330"/>
          </a:xfrm>
          <a:prstGeom prst="rect">
            <a:avLst/>
          </a:prstGeom>
          <a:noFill/>
        </p:spPr>
        <p:txBody>
          <a:bodyPr wrap="square" rtlCol="0">
            <a:spAutoFit/>
          </a:bodyPr>
          <a:lstStyle/>
          <a:p>
            <a:r>
              <a:rPr lang="en-US" sz="5400" dirty="0"/>
              <a:t>Acknowledgements</a:t>
            </a:r>
          </a:p>
        </p:txBody>
      </p:sp>
      <p:sp>
        <p:nvSpPr>
          <p:cNvPr id="89" name="TextBox 88"/>
          <p:cNvSpPr txBox="1"/>
          <p:nvPr/>
        </p:nvSpPr>
        <p:spPr>
          <a:xfrm>
            <a:off x="22202119" y="29695817"/>
            <a:ext cx="10596234" cy="3046988"/>
          </a:xfrm>
          <a:prstGeom prst="rect">
            <a:avLst/>
          </a:prstGeom>
          <a:noFill/>
        </p:spPr>
        <p:txBody>
          <a:bodyPr wrap="square" rtlCol="0">
            <a:spAutoFit/>
          </a:bodyPr>
          <a:lstStyle/>
          <a:p>
            <a:pPr algn="just"/>
            <a:r>
              <a:rPr lang="en-US" sz="3200" dirty="0"/>
              <a:t>Systems that facilitate collaboration between vehicles hold great potential and will be a direct demand of the new age autonomous systems which will be much more aware of their surroundings than present manned systems. Continued work should focus on optimization strategies in varied use cases and encryption of shared data.</a:t>
            </a:r>
            <a:endParaRPr lang="en-US" sz="3600" dirty="0"/>
          </a:p>
        </p:txBody>
      </p:sp>
      <p:sp>
        <p:nvSpPr>
          <p:cNvPr id="99" name="TextBox 98"/>
          <p:cNvSpPr txBox="1"/>
          <p:nvPr/>
        </p:nvSpPr>
        <p:spPr>
          <a:xfrm>
            <a:off x="33261300" y="29763962"/>
            <a:ext cx="11290300" cy="3416320"/>
          </a:xfrm>
          <a:prstGeom prst="rect">
            <a:avLst/>
          </a:prstGeom>
          <a:noFill/>
        </p:spPr>
        <p:txBody>
          <a:bodyPr wrap="square" rtlCol="0">
            <a:spAutoFit/>
          </a:bodyPr>
          <a:lstStyle/>
          <a:p>
            <a:r>
              <a:rPr lang="en-US" sz="3600" b="1" dirty="0"/>
              <a:t>Prof. John Dolan</a:t>
            </a:r>
          </a:p>
          <a:p>
            <a:r>
              <a:rPr lang="en-US" sz="3600" b="1" dirty="0"/>
              <a:t>Prof. Dimi </a:t>
            </a:r>
            <a:r>
              <a:rPr lang="en-US" sz="3600" b="1" dirty="0" err="1"/>
              <a:t>Apostolopoulos</a:t>
            </a:r>
            <a:endParaRPr lang="en-US" sz="3600" b="1" dirty="0"/>
          </a:p>
          <a:p>
            <a:r>
              <a:rPr lang="en-IN" sz="3600" b="1" dirty="0"/>
              <a:t>Siddhartha Srivastava (UTRC)</a:t>
            </a:r>
          </a:p>
          <a:p>
            <a:r>
              <a:rPr lang="en-IN" sz="3600" b="1" dirty="0"/>
              <a:t>Alessandro Pinto (UTRC)</a:t>
            </a:r>
            <a:endParaRPr lang="en-US" sz="3600" b="1" dirty="0"/>
          </a:p>
          <a:p>
            <a:r>
              <a:rPr lang="en-US" sz="3600" b="1" dirty="0"/>
              <a:t>Julie Goldstein, Keyla Cook</a:t>
            </a:r>
          </a:p>
          <a:p>
            <a:endParaRPr lang="en-US" sz="3600" dirty="0"/>
          </a:p>
        </p:txBody>
      </p:sp>
      <p:pic>
        <p:nvPicPr>
          <p:cNvPr id="96" name="Picture 95"/>
          <p:cNvPicPr>
            <a:picLocks noChangeAspect="1"/>
          </p:cNvPicPr>
          <p:nvPr/>
        </p:nvPicPr>
        <p:blipFill>
          <a:blip r:embed="rId16"/>
          <a:stretch>
            <a:fillRect/>
          </a:stretch>
        </p:blipFill>
        <p:spPr>
          <a:xfrm>
            <a:off x="1146222" y="22698578"/>
            <a:ext cx="8324762" cy="5960302"/>
          </a:xfrm>
          <a:prstGeom prst="rect">
            <a:avLst/>
          </a:prstGeom>
        </p:spPr>
      </p:pic>
      <p:sp>
        <p:nvSpPr>
          <p:cNvPr id="104" name="TextBox 103"/>
          <p:cNvSpPr txBox="1"/>
          <p:nvPr/>
        </p:nvSpPr>
        <p:spPr>
          <a:xfrm>
            <a:off x="447064" y="28899793"/>
            <a:ext cx="9753051" cy="461665"/>
          </a:xfrm>
          <a:prstGeom prst="rect">
            <a:avLst/>
          </a:prstGeom>
          <a:noFill/>
        </p:spPr>
        <p:txBody>
          <a:bodyPr wrap="square" rtlCol="0">
            <a:spAutoFit/>
          </a:bodyPr>
          <a:lstStyle/>
          <a:p>
            <a:pPr algn="ctr"/>
            <a:r>
              <a:rPr lang="en-US" sz="2400" dirty="0"/>
              <a:t>Cyber-Physical Architecture</a:t>
            </a:r>
          </a:p>
        </p:txBody>
      </p:sp>
      <p:sp>
        <p:nvSpPr>
          <p:cNvPr id="105" name="Text Placeholder 459"/>
          <p:cNvSpPr txBox="1">
            <a:spLocks/>
          </p:cNvSpPr>
          <p:nvPr/>
        </p:nvSpPr>
        <p:spPr>
          <a:xfrm>
            <a:off x="5921736" y="11931640"/>
            <a:ext cx="10265839" cy="923316"/>
          </a:xfrm>
          <a:prstGeom prst="rect">
            <a:avLst/>
          </a:prstGeom>
          <a:noFill/>
        </p:spPr>
        <p:txBody>
          <a:bodyPr wrap="square" lIns="91433" tIns="91433" rIns="91433" bIns="91433" anchor="ctr" anchorCtr="0">
            <a:spAutoFit/>
          </a:bodyPr>
          <a:lstStyle>
            <a:lvl1pPr marL="0" indent="0" algn="ctr" defTabSz="4388724"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840" indent="-1371476" algn="l" defTabSz="4388724"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5907" indent="-1097182" algn="l" defTabSz="4388724"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270"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4631"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8994"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356"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719"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081"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800" dirty="0"/>
              <a:t>Problem Statement</a:t>
            </a:r>
          </a:p>
        </p:txBody>
      </p:sp>
      <p:sp>
        <p:nvSpPr>
          <p:cNvPr id="106" name="Text Placeholder 459"/>
          <p:cNvSpPr txBox="1">
            <a:spLocks/>
          </p:cNvSpPr>
          <p:nvPr/>
        </p:nvSpPr>
        <p:spPr>
          <a:xfrm>
            <a:off x="10754662" y="23953172"/>
            <a:ext cx="10265839" cy="923316"/>
          </a:xfrm>
          <a:prstGeom prst="rect">
            <a:avLst/>
          </a:prstGeom>
          <a:noFill/>
        </p:spPr>
        <p:txBody>
          <a:bodyPr wrap="square" lIns="91433" tIns="91433" rIns="91433" bIns="91433" anchor="ctr" anchorCtr="0">
            <a:spAutoFit/>
          </a:bodyPr>
          <a:lstStyle>
            <a:lvl1pPr marL="0" indent="0" algn="ctr" defTabSz="4388724"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840" indent="-1371476" algn="l" defTabSz="4388724"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5907" indent="-1097182" algn="l" defTabSz="4388724"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270"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4631"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8994"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356"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719"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081"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800" dirty="0"/>
              <a:t>Results</a:t>
            </a:r>
          </a:p>
        </p:txBody>
      </p:sp>
      <p:sp>
        <p:nvSpPr>
          <p:cNvPr id="98" name="TextBox 97"/>
          <p:cNvSpPr txBox="1"/>
          <p:nvPr/>
        </p:nvSpPr>
        <p:spPr>
          <a:xfrm>
            <a:off x="659893" y="12815535"/>
            <a:ext cx="20823158" cy="1200329"/>
          </a:xfrm>
          <a:prstGeom prst="rect">
            <a:avLst/>
          </a:prstGeom>
          <a:noFill/>
        </p:spPr>
        <p:txBody>
          <a:bodyPr wrap="square" rtlCol="0">
            <a:spAutoFit/>
          </a:bodyPr>
          <a:lstStyle/>
          <a:p>
            <a:pPr algn="just"/>
            <a:r>
              <a:rPr lang="en-US" sz="3600" dirty="0"/>
              <a:t>Create a system that allows multiple autonomous vehicles to cooperatively and efficiently park in a parking lot by sharing information. Interface with drivers to drop-off and recall vehicles through a mobile device.</a:t>
            </a:r>
          </a:p>
        </p:txBody>
      </p:sp>
      <p:graphicFrame>
        <p:nvGraphicFramePr>
          <p:cNvPr id="101" name="Table 100"/>
          <p:cNvGraphicFramePr>
            <a:graphicFrameLocks noGrp="1"/>
          </p:cNvGraphicFramePr>
          <p:nvPr>
            <p:extLst>
              <p:ext uri="{D42A27DB-BD31-4B8C-83A1-F6EECF244321}">
                <p14:modId xmlns:p14="http://schemas.microsoft.com/office/powerpoint/2010/main" val="2621314513"/>
              </p:ext>
            </p:extLst>
          </p:nvPr>
        </p:nvGraphicFramePr>
        <p:xfrm>
          <a:off x="11028415" y="25154684"/>
          <a:ext cx="10279004" cy="6918960"/>
        </p:xfrm>
        <a:graphic>
          <a:graphicData uri="http://schemas.openxmlformats.org/drawingml/2006/table">
            <a:tbl>
              <a:tblPr firstRow="1" bandRow="1">
                <a:tableStyleId>{775DCB02-9BB8-47FD-8907-85C794F793BA}</a:tableStyleId>
              </a:tblPr>
              <a:tblGrid>
                <a:gridCol w="6899203">
                  <a:extLst>
                    <a:ext uri="{9D8B030D-6E8A-4147-A177-3AD203B41FA5}">
                      <a16:colId xmlns:a16="http://schemas.microsoft.com/office/drawing/2014/main" xmlns="" val="20000"/>
                    </a:ext>
                  </a:extLst>
                </a:gridCol>
                <a:gridCol w="3379801">
                  <a:extLst>
                    <a:ext uri="{9D8B030D-6E8A-4147-A177-3AD203B41FA5}">
                      <a16:colId xmlns:a16="http://schemas.microsoft.com/office/drawing/2014/main" xmlns="" val="20001"/>
                    </a:ext>
                  </a:extLst>
                </a:gridCol>
              </a:tblGrid>
              <a:tr h="370840">
                <a:tc>
                  <a:txBody>
                    <a:bodyPr/>
                    <a:lstStyle/>
                    <a:p>
                      <a:pPr algn="ctr"/>
                      <a:r>
                        <a:rPr lang="en-US" sz="4000" dirty="0"/>
                        <a:t>Success Criteria</a:t>
                      </a:r>
                    </a:p>
                  </a:txBody>
                  <a:tcPr/>
                </a:tc>
                <a:tc>
                  <a:txBody>
                    <a:bodyPr/>
                    <a:lstStyle/>
                    <a:p>
                      <a:pPr algn="ctr"/>
                      <a:r>
                        <a:rPr lang="en-US" sz="4000" dirty="0"/>
                        <a:t>Performance</a:t>
                      </a:r>
                    </a:p>
                  </a:txBody>
                  <a:tcPr/>
                </a:tc>
                <a:extLst>
                  <a:ext uri="{0D108BD9-81ED-4DB2-BD59-A6C34878D82A}">
                    <a16:rowId xmlns:a16="http://schemas.microsoft.com/office/drawing/2014/main" xmlns="" val="10000"/>
                  </a:ext>
                </a:extLst>
              </a:tr>
              <a:tr h="0">
                <a:tc>
                  <a:txBody>
                    <a:bodyPr/>
                    <a:lstStyle/>
                    <a:p>
                      <a:pPr>
                        <a:spcBef>
                          <a:spcPts val="200"/>
                        </a:spcBef>
                      </a:pPr>
                      <a:r>
                        <a:rPr lang="en-US" sz="2400" dirty="0"/>
                        <a:t>The entire routine is followed in a predictable manner and the vehicles park themselves in the most optimal spot</a:t>
                      </a:r>
                    </a:p>
                  </a:txBody>
                  <a:tcPr marT="182880" marB="182880" anchor="ctr"/>
                </a:tc>
                <a:tc>
                  <a:txBody>
                    <a:bodyPr/>
                    <a:lstStyle/>
                    <a:p>
                      <a:endParaRPr lang="en-US" sz="2400" dirty="0"/>
                    </a:p>
                  </a:txBody>
                  <a:tcPr/>
                </a:tc>
                <a:extLst>
                  <a:ext uri="{0D108BD9-81ED-4DB2-BD59-A6C34878D82A}">
                    <a16:rowId xmlns:a16="http://schemas.microsoft.com/office/drawing/2014/main" xmlns="" val="10001"/>
                  </a:ext>
                </a:extLst>
              </a:tr>
              <a:tr h="0">
                <a:tc>
                  <a:txBody>
                    <a:bodyPr/>
                    <a:lstStyle/>
                    <a:p>
                      <a:pPr>
                        <a:spcBef>
                          <a:spcPts val="200"/>
                        </a:spcBef>
                      </a:pPr>
                      <a:r>
                        <a:rPr lang="en-US" sz="2400" dirty="0"/>
                        <a:t>Time taken by the system </a:t>
                      </a:r>
                      <a:r>
                        <a:rPr lang="en-US" sz="2400" dirty="0" smtClean="0"/>
                        <a:t>with collaboration</a:t>
                      </a:r>
                      <a:r>
                        <a:rPr lang="en-US" sz="2400" baseline="0" dirty="0" smtClean="0"/>
                        <a:t> </a:t>
                      </a:r>
                      <a:r>
                        <a:rPr lang="en-US" sz="2400" dirty="0" smtClean="0"/>
                        <a:t>is </a:t>
                      </a:r>
                      <a:r>
                        <a:rPr lang="en-US" sz="2400" dirty="0"/>
                        <a:t>less than that by the platform </a:t>
                      </a:r>
                      <a:r>
                        <a:rPr lang="en-US" sz="2400" dirty="0" smtClean="0"/>
                        <a:t>without collaboration</a:t>
                      </a:r>
                      <a:endParaRPr lang="en-US" sz="2400" dirty="0"/>
                    </a:p>
                  </a:txBody>
                  <a:tcPr marT="182880" marB="182880" anchor="ctr"/>
                </a:tc>
                <a:tc>
                  <a:txBody>
                    <a:bodyPr/>
                    <a:lstStyle/>
                    <a:p>
                      <a:endParaRPr lang="en-US" sz="2400" dirty="0"/>
                    </a:p>
                  </a:txBody>
                  <a:tcPr/>
                </a:tc>
                <a:extLst>
                  <a:ext uri="{0D108BD9-81ED-4DB2-BD59-A6C34878D82A}">
                    <a16:rowId xmlns:a16="http://schemas.microsoft.com/office/drawing/2014/main" xmlns="" val="10002"/>
                  </a:ext>
                </a:extLst>
              </a:tr>
              <a:tr h="0">
                <a:tc>
                  <a:txBody>
                    <a:bodyPr/>
                    <a:lstStyle/>
                    <a:p>
                      <a:pPr>
                        <a:spcBef>
                          <a:spcPts val="200"/>
                        </a:spcBef>
                      </a:pPr>
                      <a:r>
                        <a:rPr lang="en-US" sz="2400" dirty="0"/>
                        <a:t>Vehicles do not collide with any obstacles and stay clear of the infrastructure</a:t>
                      </a:r>
                    </a:p>
                  </a:txBody>
                  <a:tcPr marT="182880" marB="182880" anchor="ctr"/>
                </a:tc>
                <a:tc>
                  <a:txBody>
                    <a:bodyPr/>
                    <a:lstStyle/>
                    <a:p>
                      <a:r>
                        <a:rPr lang="en-US" sz="2400" dirty="0"/>
                        <a:t>Some collisions occurred between vehicle and infrastructure</a:t>
                      </a:r>
                      <a:r>
                        <a:rPr lang="en-US" sz="2400" baseline="0" dirty="0"/>
                        <a:t> leading to manual intervention</a:t>
                      </a:r>
                      <a:endParaRPr lang="en-US" sz="2400" dirty="0"/>
                    </a:p>
                  </a:txBody>
                  <a:tcPr/>
                </a:tc>
                <a:extLst>
                  <a:ext uri="{0D108BD9-81ED-4DB2-BD59-A6C34878D82A}">
                    <a16:rowId xmlns:a16="http://schemas.microsoft.com/office/drawing/2014/main" xmlns="" val="10003"/>
                  </a:ext>
                </a:extLst>
              </a:tr>
              <a:tr h="0">
                <a:tc>
                  <a:txBody>
                    <a:bodyPr/>
                    <a:lstStyle/>
                    <a:p>
                      <a:pPr>
                        <a:spcBef>
                          <a:spcPts val="200"/>
                        </a:spcBef>
                      </a:pPr>
                      <a:r>
                        <a:rPr lang="en-US" sz="2400" dirty="0"/>
                        <a:t>User Interface accurately shows the state of the parking lot</a:t>
                      </a:r>
                    </a:p>
                  </a:txBody>
                  <a:tcPr marT="182880" marB="182880" anchor="ctr"/>
                </a:tc>
                <a:tc>
                  <a:txBody>
                    <a:bodyPr/>
                    <a:lstStyle/>
                    <a:p>
                      <a:endParaRPr lang="en-US" sz="2400" dirty="0"/>
                    </a:p>
                  </a:txBody>
                  <a:tcPr/>
                </a:tc>
                <a:extLst>
                  <a:ext uri="{0D108BD9-81ED-4DB2-BD59-A6C34878D82A}">
                    <a16:rowId xmlns:a16="http://schemas.microsoft.com/office/drawing/2014/main" xmlns="" val="10004"/>
                  </a:ext>
                </a:extLst>
              </a:tr>
              <a:tr h="0">
                <a:tc>
                  <a:txBody>
                    <a:bodyPr/>
                    <a:lstStyle/>
                    <a:p>
                      <a:pPr>
                        <a:spcBef>
                          <a:spcPts val="200"/>
                        </a:spcBef>
                      </a:pPr>
                      <a:r>
                        <a:rPr lang="en-US" sz="2400" dirty="0"/>
                        <a:t>The app accurately shows the state of its vehicle</a:t>
                      </a:r>
                    </a:p>
                  </a:txBody>
                  <a:tcPr marT="274320" marB="365760" anchor="ctr"/>
                </a:tc>
                <a:tc>
                  <a:txBody>
                    <a:bodyPr/>
                    <a:lstStyle/>
                    <a:p>
                      <a:endParaRPr lang="en-US" sz="2400" dirty="0"/>
                    </a:p>
                  </a:txBody>
                  <a:tcPr/>
                </a:tc>
                <a:extLst>
                  <a:ext uri="{0D108BD9-81ED-4DB2-BD59-A6C34878D82A}">
                    <a16:rowId xmlns:a16="http://schemas.microsoft.com/office/drawing/2014/main" xmlns="" val="10005"/>
                  </a:ext>
                </a:extLst>
              </a:tr>
            </a:tbl>
          </a:graphicData>
        </a:graphic>
      </p:graphicFrame>
      <p:pic>
        <p:nvPicPr>
          <p:cNvPr id="1034" name="Picture 10" descr="http://findicons.com/files/icons/126/sleek_xp_basic/128/ok.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54559" y="26008922"/>
            <a:ext cx="897812" cy="89781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 descr="http://findicons.com/files/icons/126/sleek_xp_basic/128/ok.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26544" y="29976942"/>
            <a:ext cx="943196" cy="943197"/>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0" descr="http://findicons.com/files/icons/126/sleek_xp_basic/128/ok.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976435" y="31081005"/>
            <a:ext cx="943196" cy="943197"/>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0" descr="http://findicons.com/files/icons/126/sleek_xp_basic/128/ok.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16289" y="27399069"/>
            <a:ext cx="943196" cy="9431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PA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604350" y="15462091"/>
            <a:ext cx="9323139" cy="7983081"/>
          </a:xfrm>
          <a:prstGeom prst="rect">
            <a:avLst/>
          </a:prstGeom>
          <a:noFill/>
          <a:extLst>
            <a:ext uri="{909E8E84-426E-40DD-AFC4-6F175D3DCCD1}">
              <a14:hiddenFill xmlns:a14="http://schemas.microsoft.com/office/drawing/2010/main">
                <a:solidFill>
                  <a:srgbClr val="FFFFFF"/>
                </a:solidFill>
              </a14:hiddenFill>
            </a:ext>
          </a:extLst>
        </p:spPr>
      </p:pic>
      <p:sp>
        <p:nvSpPr>
          <p:cNvPr id="114" name="Text Placeholder 459"/>
          <p:cNvSpPr txBox="1">
            <a:spLocks/>
          </p:cNvSpPr>
          <p:nvPr/>
        </p:nvSpPr>
        <p:spPr>
          <a:xfrm>
            <a:off x="11028415" y="14193685"/>
            <a:ext cx="10265839" cy="923316"/>
          </a:xfrm>
          <a:prstGeom prst="rect">
            <a:avLst/>
          </a:prstGeom>
          <a:noFill/>
        </p:spPr>
        <p:txBody>
          <a:bodyPr wrap="square" lIns="91433" tIns="91433" rIns="91433" bIns="91433" anchor="ctr" anchorCtr="0">
            <a:spAutoFit/>
          </a:bodyPr>
          <a:lstStyle>
            <a:lvl1pPr marL="0" indent="0" algn="ctr" defTabSz="4388724"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840" indent="-1371476" algn="l" defTabSz="4388724"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5907" indent="-1097182" algn="l" defTabSz="4388724"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270"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4631"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8994"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356"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719"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081" indent="-1097182" algn="l" defTabSz="4388724"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800" dirty="0"/>
              <a:t>Software Architecture</a:t>
            </a:r>
          </a:p>
        </p:txBody>
      </p:sp>
      <p:cxnSp>
        <p:nvCxnSpPr>
          <p:cNvPr id="103" name="Straight Connector 102"/>
          <p:cNvCxnSpPr/>
          <p:nvPr/>
        </p:nvCxnSpPr>
        <p:spPr>
          <a:xfrm flipV="1">
            <a:off x="546100" y="14015864"/>
            <a:ext cx="20936951" cy="11085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527550" y="21567171"/>
            <a:ext cx="10102350" cy="10350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flipV="1">
            <a:off x="10629901" y="14111104"/>
            <a:ext cx="17278" cy="1883269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10629901" y="23903156"/>
            <a:ext cx="10677518" cy="10350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33261300" y="11963400"/>
            <a:ext cx="37988" cy="1688997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33250984" y="20666887"/>
            <a:ext cx="10129674" cy="771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22375386" y="20085438"/>
            <a:ext cx="10885913" cy="10048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298799"/>
      </p:ext>
    </p:extLst>
  </p:cSld>
  <p:clrMapOvr>
    <a:masterClrMapping/>
  </p:clrMapOvr>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2429</TotalTime>
  <Words>421</Words>
  <Application>Microsoft Office PowerPoint</Application>
  <PresentationFormat>Custom</PresentationFormat>
  <Paragraphs>65</Paragraphs>
  <Slides>1</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Calibri</vt:lpstr>
      <vt:lpstr>新細明體</vt:lpstr>
      <vt:lpstr>Times New Roman</vt:lpstr>
      <vt:lpstr>Trebuchet MS</vt:lpstr>
      <vt:lpstr>36x48-Template-V2b</vt:lpstr>
      <vt:lpstr>1_Classic 3 Columns</vt:lpstr>
      <vt:lpstr>Classic - Wide Center</vt:lpstr>
      <vt:lpstr>自訂設計</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Pranav Maheshwari</dc:creator>
  <dc:description>This template is the property of PosterPresentations.com. Call us if you need help with this poster template._x000d_
1-866-649-3004           _x000d_
 (c)PosterPresentations.com</dc:description>
  <cp:lastModifiedBy>Pranav Maheshwari</cp:lastModifiedBy>
  <cp:revision>203</cp:revision>
  <dcterms:created xsi:type="dcterms:W3CDTF">2012-02-03T19:11:35Z</dcterms:created>
  <dcterms:modified xsi:type="dcterms:W3CDTF">2016-05-02T15:22:12Z</dcterms:modified>
</cp:coreProperties>
</file>