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61" r:id="rId4"/>
    <p:sldId id="258" r:id="rId5"/>
    <p:sldId id="260" r:id="rId6"/>
    <p:sldId id="259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328340-849E-471E-872D-79270D09EE39}" type="datetimeFigureOut">
              <a:rPr lang="en-US" smtClean="0"/>
              <a:t>10/20/2016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4D5B89-21F8-46A8-AC1E-98997B7389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2858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https://www.amazon.com/RioRand-Converter-Adapter-Dual-channel-Interface/dp/B00MURLEJC/ref=pd_day0_147_2?_encoding=UTF8&amp;psc=1&amp;refRID=7GZYX9JENCYMCSVEBTVV</a:t>
            </a:r>
          </a:p>
          <a:p>
            <a:r>
              <a:rPr lang="en-US" dirty="0"/>
              <a:t>https://www.amazon.com/ViewTool-Interface-Raspberry-Connector-isolation/dp/B00ZW8N930/ref=sr_1_1?s=pc&amp;ie=UTF8&amp;qid=1476934519&amp;sr=1-1&amp;keywords=usb+can+linux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D5B89-21F8-46A8-AC1E-98997B7389E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9872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10/20/2016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10/20/2016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10/20/2016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10/20/2016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10/20/2016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10/20/2016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10/20/2016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pmc/articles/PMC3231508/#b11-sensors-11-08992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eeexplore.ieee.org/document/1334537/" TargetMode="External"/><Relationship Id="rId5" Type="http://schemas.openxmlformats.org/officeDocument/2006/relationships/hyperlink" Target="https://www.ncbi.nlm.nih.gov/pmc/articles/PMC3231508/#b17-sensors-11-08992" TargetMode="External"/><Relationship Id="rId4" Type="http://schemas.openxmlformats.org/officeDocument/2006/relationships/hyperlink" Target="https://www.ncbi.nlm.nih.gov/pmc/articles/PMC3231508/#b16-sensors-11-08992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/>
              <a:t>PROGRESS REVIEW 1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dirty="0"/>
              <a:t>Team Aware </a:t>
            </a:r>
          </a:p>
          <a:p>
            <a:pPr algn="ctr"/>
            <a:r>
              <a:rPr lang="en-US" dirty="0"/>
              <a:t>Amit Agarwal, Harry </a:t>
            </a:r>
            <a:r>
              <a:rPr lang="en-US" dirty="0" err="1"/>
              <a:t>Golash</a:t>
            </a:r>
            <a:r>
              <a:rPr lang="en-US" dirty="0"/>
              <a:t>, </a:t>
            </a:r>
            <a:r>
              <a:rPr lang="en-US" dirty="0" err="1"/>
              <a:t>Yihao</a:t>
            </a:r>
            <a:r>
              <a:rPr lang="en-US" dirty="0"/>
              <a:t> </a:t>
            </a:r>
            <a:r>
              <a:rPr lang="en-US" dirty="0" err="1"/>
              <a:t>qian</a:t>
            </a:r>
            <a:r>
              <a:rPr lang="en-US" dirty="0"/>
              <a:t>, </a:t>
            </a:r>
          </a:p>
          <a:p>
            <a:pPr algn="ctr"/>
            <a:r>
              <a:rPr lang="en-US" dirty="0" err="1"/>
              <a:t>menghan</a:t>
            </a:r>
            <a:r>
              <a:rPr lang="en-US" dirty="0"/>
              <a:t> </a:t>
            </a:r>
            <a:r>
              <a:rPr lang="en-US" dirty="0" err="1"/>
              <a:t>zhang</a:t>
            </a:r>
            <a:r>
              <a:rPr lang="en-US" dirty="0"/>
              <a:t>, Theo </a:t>
            </a:r>
            <a:r>
              <a:rPr lang="en-US" dirty="0" err="1"/>
              <a:t>zhang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01352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Designed and fabricated camera housing </a:t>
            </a:r>
          </a:p>
          <a:p>
            <a:r>
              <a:rPr lang="en-US" dirty="0"/>
              <a:t>Tested the prototype by attaching it to the mounting rack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14545" b="19318"/>
          <a:stretch/>
        </p:blipFill>
        <p:spPr>
          <a:xfrm>
            <a:off x="8272119" y="3694383"/>
            <a:ext cx="2956375" cy="26069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274" y="4014013"/>
            <a:ext cx="3298477" cy="19669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9814" y="3799972"/>
            <a:ext cx="3329165" cy="2464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5714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Tested functionality of both cameras </a:t>
            </a:r>
          </a:p>
          <a:p>
            <a:pPr marL="0" indent="0">
              <a:buNone/>
            </a:pPr>
            <a:r>
              <a:rPr lang="en-US" dirty="0"/>
              <a:t>  (Receiving images, recording images, etc.)  </a:t>
            </a:r>
          </a:p>
          <a:p>
            <a:r>
              <a:rPr lang="en-US" dirty="0"/>
              <a:t>Literature review on radar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58294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Lack of information/ hardware for Delphi ESR radar </a:t>
            </a:r>
          </a:p>
          <a:p>
            <a:r>
              <a:rPr lang="en-US" dirty="0"/>
              <a:t>No reply from sponsor yet </a:t>
            </a:r>
          </a:p>
          <a:p>
            <a:endParaRPr lang="en-US" dirty="0"/>
          </a:p>
          <a:p>
            <a:r>
              <a:rPr lang="en-US" dirty="0"/>
              <a:t>Currently finding solutions through literature (next page…)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32515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513185"/>
            <a:ext cx="9905999" cy="590227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“The Delphi ESR </a:t>
            </a:r>
            <a:r>
              <a:rPr lang="en-US" b="1" i="1" dirty="0"/>
              <a:t>directly</a:t>
            </a:r>
            <a:r>
              <a:rPr lang="en-US" dirty="0"/>
              <a:t> provides the information of detected point targets, which is different from that used in the research mentioned above [</a:t>
            </a:r>
            <a:r>
              <a:rPr lang="en-US" dirty="0">
                <a:hlinkClick r:id="rId3"/>
              </a:rPr>
              <a:t>11</a:t>
            </a:r>
            <a:r>
              <a:rPr lang="en-US" dirty="0"/>
              <a:t>,</a:t>
            </a:r>
            <a:r>
              <a:rPr lang="en-US" dirty="0">
                <a:hlinkClick r:id="rId4"/>
              </a:rPr>
              <a:t>16</a:t>
            </a:r>
            <a:r>
              <a:rPr lang="en-US" dirty="0"/>
              <a:t>,</a:t>
            </a:r>
            <a:r>
              <a:rPr lang="en-US" dirty="0">
                <a:hlinkClick r:id="rId5"/>
              </a:rPr>
              <a:t>17</a:t>
            </a:r>
            <a:r>
              <a:rPr lang="en-US" dirty="0"/>
              <a:t>] where generally original data from the radar is used.”</a:t>
            </a:r>
          </a:p>
          <a:p>
            <a:r>
              <a:rPr lang="en-US" dirty="0">
                <a:hlinkClick r:id="rId6"/>
              </a:rPr>
              <a:t>http://ieeexplore.ieee.org/document/1334537/</a:t>
            </a:r>
            <a:endParaRPr lang="en-US" dirty="0"/>
          </a:p>
          <a:p>
            <a:endParaRPr lang="en-US" dirty="0"/>
          </a:p>
          <a:p>
            <a:r>
              <a:rPr lang="en-US" dirty="0"/>
              <a:t>“Since the ESR is designed to be integrated into a vehicle, accessing the data it produces requires hardware that can interface between the </a:t>
            </a:r>
            <a:r>
              <a:rPr lang="en-US" b="1" i="1" dirty="0"/>
              <a:t>CAN bus </a:t>
            </a:r>
            <a:r>
              <a:rPr lang="en-US" dirty="0"/>
              <a:t>standard it uses and the common interfaces used by modern computers.”</a:t>
            </a:r>
          </a:p>
          <a:p>
            <a:endParaRPr lang="en-US" dirty="0"/>
          </a:p>
          <a:p>
            <a:r>
              <a:rPr lang="en-US" dirty="0"/>
              <a:t>“Since the radar sensor used for this project is manufactured by Delphi, their </a:t>
            </a:r>
            <a:r>
              <a:rPr lang="en-US" i="1" dirty="0"/>
              <a:t>Private CAN Serial Communication Specification</a:t>
            </a:r>
            <a:r>
              <a:rPr lang="en-US" dirty="0"/>
              <a:t> is used to decode all data obtained by the data collection stations (Farsi, 1999). “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73642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work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2006082"/>
            <a:ext cx="9905999" cy="4394717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/>
              <a:t>System:</a:t>
            </a:r>
          </a:p>
          <a:p>
            <a:pPr lvl="1"/>
            <a:r>
              <a:rPr lang="en-US" dirty="0"/>
              <a:t>Work Breakdown Structure (WBS) and schedule </a:t>
            </a:r>
          </a:p>
          <a:p>
            <a:pPr lvl="1"/>
            <a:r>
              <a:rPr lang="en-US" dirty="0"/>
              <a:t>Choose appropriate platform for data processing (ROS ?)</a:t>
            </a:r>
          </a:p>
          <a:p>
            <a:pPr lvl="1"/>
            <a:r>
              <a:rPr lang="en-US" dirty="0"/>
              <a:t>Build power distribution system </a:t>
            </a:r>
          </a:p>
          <a:p>
            <a:r>
              <a:rPr lang="en-US" b="1" dirty="0"/>
              <a:t>Camera:</a:t>
            </a:r>
          </a:p>
          <a:p>
            <a:pPr lvl="1"/>
            <a:r>
              <a:rPr lang="en-US" dirty="0"/>
              <a:t>Finish prototype of the weather-proof camera housing </a:t>
            </a:r>
          </a:p>
          <a:p>
            <a:pPr lvl="1"/>
            <a:r>
              <a:rPr lang="en-US" dirty="0"/>
              <a:t>Install FlyCapture2 Full SDK and explore the features </a:t>
            </a:r>
          </a:p>
          <a:p>
            <a:pPr lvl="1"/>
            <a:r>
              <a:rPr lang="en-US" dirty="0"/>
              <a:t>Next step: Synchronization </a:t>
            </a:r>
          </a:p>
          <a:p>
            <a:r>
              <a:rPr lang="en-US" b="1" dirty="0"/>
              <a:t>Radar: </a:t>
            </a:r>
          </a:p>
          <a:p>
            <a:pPr lvl="1"/>
            <a:r>
              <a:rPr lang="en-US" dirty="0"/>
              <a:t>Set up radar properly so that data can be received and displayed</a:t>
            </a:r>
          </a:p>
          <a:p>
            <a:pPr lvl="1"/>
            <a:r>
              <a:rPr lang="en-US" dirty="0"/>
              <a:t>Check object detection capability  </a:t>
            </a:r>
          </a:p>
        </p:txBody>
      </p:sp>
    </p:spTree>
    <p:extLst>
      <p:ext uri="{BB962C8B-B14F-4D97-AF65-F5344CB8AC3E}">
        <p14:creationId xmlns:p14="http://schemas.microsoft.com/office/powerpoint/2010/main" val="106087883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230</TotalTime>
  <Words>270</Words>
  <Application>Microsoft Office PowerPoint</Application>
  <PresentationFormat>Widescreen</PresentationFormat>
  <Paragraphs>40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Trebuchet MS</vt:lpstr>
      <vt:lpstr>Tw Cen MT</vt:lpstr>
      <vt:lpstr>Circuit</vt:lpstr>
      <vt:lpstr>PROGRESS REVIEW 1</vt:lpstr>
      <vt:lpstr>Progress</vt:lpstr>
      <vt:lpstr>Progress</vt:lpstr>
      <vt:lpstr>Challenge </vt:lpstr>
      <vt:lpstr>PowerPoint Presentation</vt:lpstr>
      <vt:lpstr>Future work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PROGRESS REVIEW 1</dc:title>
  <dc:creator>zihaoz1</dc:creator>
  <cp:lastModifiedBy>zihaoz1</cp:lastModifiedBy>
  <cp:revision>13</cp:revision>
  <dcterms:created xsi:type="dcterms:W3CDTF">2016-10-20T01:17:56Z</dcterms:created>
  <dcterms:modified xsi:type="dcterms:W3CDTF">2016-10-20T19:30:46Z</dcterms:modified>
</cp:coreProperties>
</file>