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82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49F555-4E34-4A1D-AA6F-0B148F04335A}" type="doc">
      <dgm:prSet loTypeId="urn:microsoft.com/office/officeart/2005/8/layout/orgChart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03EADA7A-FD35-49BE-B384-2C611071EF00}">
      <dgm:prSet phldrT="[Text]" custT="1"/>
      <dgm:spPr/>
      <dgm:t>
        <a:bodyPr/>
        <a:lstStyle/>
        <a:p>
          <a:r>
            <a:rPr lang="en-US" sz="1400" dirty="0">
              <a:solidFill>
                <a:schemeClr val="accent6">
                  <a:lumMod val="75000"/>
                </a:schemeClr>
              </a:solidFill>
              <a:latin typeface="Cronus Round" panose="02000500000000000000" pitchFamily="2" charset="0"/>
            </a:rPr>
            <a:t>Photometric Calibration</a:t>
          </a:r>
        </a:p>
      </dgm:t>
    </dgm:pt>
    <dgm:pt modelId="{4DDD185B-56EE-4E2D-9352-2FE485A1D50B}" type="parTrans" cxnId="{11267D1B-5D86-467D-9F6D-F29D0E9434B9}">
      <dgm:prSet/>
      <dgm:spPr/>
      <dgm:t>
        <a:bodyPr/>
        <a:lstStyle/>
        <a:p>
          <a:endParaRPr lang="en-US" sz="1100"/>
        </a:p>
      </dgm:t>
    </dgm:pt>
    <dgm:pt modelId="{F8A353D1-C96E-44AC-B796-02DFE7102CB6}" type="sibTrans" cxnId="{11267D1B-5D86-467D-9F6D-F29D0E9434B9}">
      <dgm:prSet/>
      <dgm:spPr/>
      <dgm:t>
        <a:bodyPr/>
        <a:lstStyle/>
        <a:p>
          <a:endParaRPr lang="en-US" sz="1100"/>
        </a:p>
      </dgm:t>
    </dgm:pt>
    <dgm:pt modelId="{F969502D-FA3C-4D40-BF3A-FDD1DB4C8D74}">
      <dgm:prSet phldrT="[Text]" custT="1"/>
      <dgm:spPr/>
      <dgm:t>
        <a:bodyPr/>
        <a:lstStyle/>
        <a:p>
          <a:r>
            <a:rPr lang="en-US" sz="1400" dirty="0">
              <a:solidFill>
                <a:schemeClr val="accent6">
                  <a:lumMod val="75000"/>
                </a:schemeClr>
              </a:solidFill>
              <a:latin typeface="Cronus Round" panose="02000500000000000000" pitchFamily="2" charset="0"/>
            </a:rPr>
            <a:t>Geometric Calibration</a:t>
          </a:r>
        </a:p>
      </dgm:t>
    </dgm:pt>
    <dgm:pt modelId="{062B58A7-16AD-4028-898F-DE2C94E649BA}" type="parTrans" cxnId="{D3CB2CC7-1BBE-4996-BBE0-1B6A07626C32}">
      <dgm:prSet/>
      <dgm:spPr/>
      <dgm:t>
        <a:bodyPr/>
        <a:lstStyle/>
        <a:p>
          <a:endParaRPr lang="en-US" sz="1100"/>
        </a:p>
      </dgm:t>
    </dgm:pt>
    <dgm:pt modelId="{EF9FA444-D52F-4C76-8F81-FCEF193402BE}" type="sibTrans" cxnId="{D3CB2CC7-1BBE-4996-BBE0-1B6A07626C32}">
      <dgm:prSet/>
      <dgm:spPr/>
      <dgm:t>
        <a:bodyPr/>
        <a:lstStyle/>
        <a:p>
          <a:endParaRPr lang="en-US" sz="1100"/>
        </a:p>
      </dgm:t>
    </dgm:pt>
    <dgm:pt modelId="{9DB46538-5F76-4F3F-AF35-AB0AF4755E3D}">
      <dgm:prSet custT="1"/>
      <dgm:spPr/>
      <dgm:t>
        <a:bodyPr/>
        <a:lstStyle/>
        <a:p>
          <a:r>
            <a:rPr lang="en-US" sz="1400" dirty="0">
              <a:solidFill>
                <a:schemeClr val="accent6">
                  <a:lumMod val="75000"/>
                </a:schemeClr>
              </a:solidFill>
              <a:latin typeface="Cronus Round" panose="02000500000000000000" pitchFamily="2" charset="0"/>
            </a:rPr>
            <a:t>Light-field </a:t>
          </a:r>
          <a:r>
            <a:rPr lang="en-US" altLang="zh-TW" sz="1400" dirty="0">
              <a:solidFill>
                <a:schemeClr val="accent6">
                  <a:lumMod val="75000"/>
                </a:schemeClr>
              </a:solidFill>
              <a:latin typeface="Cronus Round" panose="02000500000000000000" pitchFamily="2" charset="0"/>
            </a:rPr>
            <a:t>Calibration</a:t>
          </a:r>
          <a:endParaRPr lang="en-US" sz="1400" dirty="0">
            <a:solidFill>
              <a:schemeClr val="accent6">
                <a:lumMod val="75000"/>
              </a:schemeClr>
            </a:solidFill>
            <a:latin typeface="Cronus Round" panose="02000500000000000000" pitchFamily="2" charset="0"/>
          </a:endParaRPr>
        </a:p>
      </dgm:t>
    </dgm:pt>
    <dgm:pt modelId="{2CAB9E4A-49B0-48E7-9635-36F87B906114}" type="parTrans" cxnId="{85BA9B96-3B5A-437B-B124-396855F792EA}">
      <dgm:prSet/>
      <dgm:spPr/>
      <dgm:t>
        <a:bodyPr/>
        <a:lstStyle/>
        <a:p>
          <a:endParaRPr lang="en-US"/>
        </a:p>
      </dgm:t>
    </dgm:pt>
    <dgm:pt modelId="{453046C3-C5FF-4D85-9529-FE4289EBDC04}" type="sibTrans" cxnId="{85BA9B96-3B5A-437B-B124-396855F792EA}">
      <dgm:prSet/>
      <dgm:spPr/>
      <dgm:t>
        <a:bodyPr/>
        <a:lstStyle/>
        <a:p>
          <a:endParaRPr lang="en-US"/>
        </a:p>
      </dgm:t>
    </dgm:pt>
    <dgm:pt modelId="{9633BF82-F080-4B1B-8A3B-FB4B817A751F}">
      <dgm:prSet custT="1"/>
      <dgm:spPr/>
      <dgm:t>
        <a:bodyPr/>
        <a:lstStyle/>
        <a:p>
          <a:r>
            <a:rPr lang="en-US" sz="1400" dirty="0">
              <a:solidFill>
                <a:schemeClr val="accent4">
                  <a:lumMod val="75000"/>
                </a:schemeClr>
              </a:solidFill>
              <a:latin typeface="Cronus Round" panose="02000500000000000000" pitchFamily="2" charset="0"/>
            </a:rPr>
            <a:t>User friendly</a:t>
          </a:r>
        </a:p>
      </dgm:t>
    </dgm:pt>
    <dgm:pt modelId="{2BCF6655-643F-4256-9843-983A99ADA875}" type="parTrans" cxnId="{BEFB3B8C-CC65-44D7-8EF3-500E31C160BB}">
      <dgm:prSet/>
      <dgm:spPr/>
      <dgm:t>
        <a:bodyPr/>
        <a:lstStyle/>
        <a:p>
          <a:endParaRPr lang="en-US"/>
        </a:p>
      </dgm:t>
    </dgm:pt>
    <dgm:pt modelId="{DB6017C9-01A4-4E52-B847-11056F605BDD}" type="sibTrans" cxnId="{BEFB3B8C-CC65-44D7-8EF3-500E31C160BB}">
      <dgm:prSet/>
      <dgm:spPr/>
      <dgm:t>
        <a:bodyPr/>
        <a:lstStyle/>
        <a:p>
          <a:endParaRPr lang="en-US"/>
        </a:p>
      </dgm:t>
    </dgm:pt>
    <dgm:pt modelId="{7EAEF1CC-953F-476A-9390-85F15583A6BA}">
      <dgm:prSet custT="1"/>
      <dgm:spPr/>
      <dgm:t>
        <a:bodyPr/>
        <a:lstStyle/>
        <a:p>
          <a:r>
            <a:rPr lang="en-US" sz="1400" dirty="0">
              <a:solidFill>
                <a:schemeClr val="accent4">
                  <a:lumMod val="75000"/>
                </a:schemeClr>
              </a:solidFill>
              <a:latin typeface="Cronus Round" panose="02000500000000000000" pitchFamily="2" charset="0"/>
            </a:rPr>
            <a:t>Is Accurate &amp;</a:t>
          </a:r>
        </a:p>
        <a:p>
          <a:r>
            <a:rPr lang="en-US" sz="1400" dirty="0">
              <a:solidFill>
                <a:schemeClr val="accent4">
                  <a:lumMod val="75000"/>
                </a:schemeClr>
              </a:solidFill>
              <a:latin typeface="Cronus Round" panose="02000500000000000000" pitchFamily="2" charset="0"/>
            </a:rPr>
            <a:t>  Precise</a:t>
          </a:r>
        </a:p>
      </dgm:t>
    </dgm:pt>
    <dgm:pt modelId="{47E75DDC-A014-4F12-BB91-C53A0454493A}" type="parTrans" cxnId="{DBED6D67-BEEB-48FC-99DF-4CB7297685B4}">
      <dgm:prSet/>
      <dgm:spPr/>
      <dgm:t>
        <a:bodyPr/>
        <a:lstStyle/>
        <a:p>
          <a:endParaRPr lang="en-US"/>
        </a:p>
      </dgm:t>
    </dgm:pt>
    <dgm:pt modelId="{64188EB0-755C-4BE3-A2EC-3D6A372562AE}" type="sibTrans" cxnId="{DBED6D67-BEEB-48FC-99DF-4CB7297685B4}">
      <dgm:prSet/>
      <dgm:spPr/>
      <dgm:t>
        <a:bodyPr/>
        <a:lstStyle/>
        <a:p>
          <a:endParaRPr lang="en-US"/>
        </a:p>
      </dgm:t>
    </dgm:pt>
    <dgm:pt modelId="{AC042144-CDEF-4B39-8A71-3455BDD60201}">
      <dgm:prSet custT="1"/>
      <dgm:spPr/>
      <dgm:t>
        <a:bodyPr/>
        <a:lstStyle/>
        <a:p>
          <a:r>
            <a:rPr lang="en-US" sz="1400" dirty="0">
              <a:solidFill>
                <a:schemeClr val="accent4">
                  <a:lumMod val="75000"/>
                </a:schemeClr>
              </a:solidFill>
              <a:latin typeface="Cronus Round" panose="02000500000000000000" pitchFamily="2" charset="0"/>
            </a:rPr>
            <a:t>Is efficient</a:t>
          </a:r>
        </a:p>
      </dgm:t>
    </dgm:pt>
    <dgm:pt modelId="{F3DA3A07-77B0-4993-8382-08E89A6C7E89}" type="parTrans" cxnId="{71F98171-02EF-4EA4-A643-7456EFF8A252}">
      <dgm:prSet/>
      <dgm:spPr/>
      <dgm:t>
        <a:bodyPr/>
        <a:lstStyle/>
        <a:p>
          <a:endParaRPr lang="en-US"/>
        </a:p>
      </dgm:t>
    </dgm:pt>
    <dgm:pt modelId="{B9810892-9436-4C40-9D70-A7D54C19C421}" type="sibTrans" cxnId="{71F98171-02EF-4EA4-A643-7456EFF8A252}">
      <dgm:prSet/>
      <dgm:spPr/>
      <dgm:t>
        <a:bodyPr/>
        <a:lstStyle/>
        <a:p>
          <a:endParaRPr lang="en-US"/>
        </a:p>
      </dgm:t>
    </dgm:pt>
    <dgm:pt modelId="{93712E75-5EB5-4F67-AD22-0ED3F046B6F9}">
      <dgm:prSet custT="1"/>
      <dgm:spPr/>
      <dgm:t>
        <a:bodyPr/>
        <a:lstStyle/>
        <a:p>
          <a:r>
            <a:rPr lang="en-US" sz="1400" dirty="0">
              <a:solidFill>
                <a:schemeClr val="accent4">
                  <a:lumMod val="75000"/>
                </a:schemeClr>
              </a:solidFill>
              <a:latin typeface="Cronus Round" panose="02000500000000000000" pitchFamily="2" charset="0"/>
            </a:rPr>
            <a:t>Is Scalable</a:t>
          </a:r>
        </a:p>
      </dgm:t>
    </dgm:pt>
    <dgm:pt modelId="{5DFCB414-FCB9-4505-BCA1-D83435B384ED}" type="parTrans" cxnId="{B084C0D4-3621-4472-A732-1FAB5FC73034}">
      <dgm:prSet/>
      <dgm:spPr/>
      <dgm:t>
        <a:bodyPr/>
        <a:lstStyle/>
        <a:p>
          <a:endParaRPr lang="en-US"/>
        </a:p>
      </dgm:t>
    </dgm:pt>
    <dgm:pt modelId="{549CE24E-2C4C-4CBA-8370-E6390B360BED}" type="sibTrans" cxnId="{B084C0D4-3621-4472-A732-1FAB5FC73034}">
      <dgm:prSet/>
      <dgm:spPr/>
      <dgm:t>
        <a:bodyPr/>
        <a:lstStyle/>
        <a:p>
          <a:endParaRPr lang="en-US"/>
        </a:p>
      </dgm:t>
    </dgm:pt>
    <dgm:pt modelId="{7505B260-ABC6-413E-9A8B-5CE12D971006}">
      <dgm:prSet custT="1"/>
      <dgm:spPr/>
      <dgm:t>
        <a:bodyPr/>
        <a:lstStyle/>
        <a:p>
          <a:r>
            <a:rPr lang="en-US" sz="1400" dirty="0">
              <a:latin typeface="Cronus Round" panose="02000500000000000000" pitchFamily="2" charset="0"/>
            </a:rPr>
            <a:t>Move Micro-phone</a:t>
          </a:r>
        </a:p>
      </dgm:t>
    </dgm:pt>
    <dgm:pt modelId="{C3FC9418-4FD8-4E17-9704-CC8AA7DD72BF}" type="parTrans" cxnId="{634137A8-80DB-4506-A72A-E8EFB9046A0C}">
      <dgm:prSet/>
      <dgm:spPr/>
      <dgm:t>
        <a:bodyPr/>
        <a:lstStyle/>
        <a:p>
          <a:endParaRPr lang="en-US"/>
        </a:p>
      </dgm:t>
    </dgm:pt>
    <dgm:pt modelId="{EC497E84-DEEA-4BE6-BD7C-05969B3D74B6}" type="sibTrans" cxnId="{634137A8-80DB-4506-A72A-E8EFB9046A0C}">
      <dgm:prSet/>
      <dgm:spPr/>
      <dgm:t>
        <a:bodyPr/>
        <a:lstStyle/>
        <a:p>
          <a:endParaRPr lang="en-US"/>
        </a:p>
      </dgm:t>
    </dgm:pt>
    <dgm:pt modelId="{B51A9384-9210-427C-94BA-51CBCE62E277}">
      <dgm:prSet custT="1"/>
      <dgm:spPr/>
      <dgm:t>
        <a:bodyPr/>
        <a:lstStyle/>
        <a:p>
          <a:r>
            <a:rPr lang="en-US" sz="1400" dirty="0">
              <a:latin typeface="Cronus Round" panose="02000500000000000000" pitchFamily="2" charset="0"/>
            </a:rPr>
            <a:t>Detect the frequency</a:t>
          </a:r>
        </a:p>
      </dgm:t>
    </dgm:pt>
    <dgm:pt modelId="{400EDFFD-3FE2-4FF0-A24C-81ED4488DF3D}" type="parTrans" cxnId="{72F978BE-FF65-40E0-8D7A-E5AED7DE5548}">
      <dgm:prSet/>
      <dgm:spPr/>
      <dgm:t>
        <a:bodyPr/>
        <a:lstStyle/>
        <a:p>
          <a:endParaRPr lang="en-US"/>
        </a:p>
      </dgm:t>
    </dgm:pt>
    <dgm:pt modelId="{21BC5437-479C-407A-98CF-1F03433E3C43}" type="sibTrans" cxnId="{72F978BE-FF65-40E0-8D7A-E5AED7DE5548}">
      <dgm:prSet/>
      <dgm:spPr/>
      <dgm:t>
        <a:bodyPr/>
        <a:lstStyle/>
        <a:p>
          <a:endParaRPr lang="en-US"/>
        </a:p>
      </dgm:t>
    </dgm:pt>
    <dgm:pt modelId="{EC69FDA8-8A91-4791-B2E7-93616772EADD}">
      <dgm:prSet custT="1"/>
      <dgm:spPr/>
      <dgm:t>
        <a:bodyPr/>
        <a:lstStyle/>
        <a:p>
          <a:r>
            <a:rPr lang="en-US" sz="1400" dirty="0">
              <a:latin typeface="Cronus Round" panose="02000500000000000000" pitchFamily="2" charset="0"/>
            </a:rPr>
            <a:t>Localize Source</a:t>
          </a:r>
        </a:p>
      </dgm:t>
    </dgm:pt>
    <dgm:pt modelId="{8F5AAF78-F9E6-4302-AC60-26C3DE841213}" type="parTrans" cxnId="{02C412D5-8CB1-4545-975E-33801D50F148}">
      <dgm:prSet/>
      <dgm:spPr/>
      <dgm:t>
        <a:bodyPr/>
        <a:lstStyle/>
        <a:p>
          <a:endParaRPr lang="en-US"/>
        </a:p>
      </dgm:t>
    </dgm:pt>
    <dgm:pt modelId="{2521F35E-BE93-4F4B-95A0-6C1530BC1F11}" type="sibTrans" cxnId="{02C412D5-8CB1-4545-975E-33801D50F148}">
      <dgm:prSet/>
      <dgm:spPr/>
      <dgm:t>
        <a:bodyPr/>
        <a:lstStyle/>
        <a:p>
          <a:endParaRPr lang="en-US"/>
        </a:p>
      </dgm:t>
    </dgm:pt>
    <dgm:pt modelId="{C5E8BF77-AF74-41EE-893C-8526881AFFE6}">
      <dgm:prSet custT="1"/>
      <dgm:spPr/>
      <dgm:t>
        <a:bodyPr/>
        <a:lstStyle/>
        <a:p>
          <a:r>
            <a:rPr lang="en-US" sz="1400" dirty="0">
              <a:latin typeface="Cronus Round" panose="02000500000000000000" pitchFamily="2" charset="0"/>
            </a:rPr>
            <a:t>Capture Image of Target</a:t>
          </a:r>
        </a:p>
      </dgm:t>
    </dgm:pt>
    <dgm:pt modelId="{D64EC49D-CCD9-45E0-B878-7ECB6E797C7D}" type="parTrans" cxnId="{42DA30D3-AEF7-4F72-893A-1B13218BB461}">
      <dgm:prSet/>
      <dgm:spPr/>
      <dgm:t>
        <a:bodyPr/>
        <a:lstStyle/>
        <a:p>
          <a:endParaRPr lang="en-US"/>
        </a:p>
      </dgm:t>
    </dgm:pt>
    <dgm:pt modelId="{87EE4635-5411-4BFE-AA8A-271E3FF55F2F}" type="sibTrans" cxnId="{42DA30D3-AEF7-4F72-893A-1B13218BB461}">
      <dgm:prSet/>
      <dgm:spPr/>
      <dgm:t>
        <a:bodyPr/>
        <a:lstStyle/>
        <a:p>
          <a:endParaRPr lang="en-US"/>
        </a:p>
      </dgm:t>
    </dgm:pt>
    <dgm:pt modelId="{A3CA47C6-E9DE-484C-BCA1-A80734592E14}">
      <dgm:prSet custT="1"/>
      <dgm:spPr/>
      <dgm:t>
        <a:bodyPr/>
        <a:lstStyle/>
        <a:p>
          <a:r>
            <a:rPr lang="en-US" sz="1400" dirty="0">
              <a:latin typeface="Cronus Round" panose="02000500000000000000" pitchFamily="2" charset="0"/>
            </a:rPr>
            <a:t> Capture Multiple Images of Target</a:t>
          </a:r>
        </a:p>
      </dgm:t>
    </dgm:pt>
    <dgm:pt modelId="{C33C274B-4F7C-43FB-A537-E952205E0D13}" type="parTrans" cxnId="{316D387B-3D34-4207-A3D5-258D22D7CED5}">
      <dgm:prSet/>
      <dgm:spPr/>
      <dgm:t>
        <a:bodyPr/>
        <a:lstStyle/>
        <a:p>
          <a:endParaRPr lang="en-US"/>
        </a:p>
      </dgm:t>
    </dgm:pt>
    <dgm:pt modelId="{6C906D18-8AD2-4A82-BC91-3872465A0C41}" type="sibTrans" cxnId="{316D387B-3D34-4207-A3D5-258D22D7CED5}">
      <dgm:prSet/>
      <dgm:spPr/>
      <dgm:t>
        <a:bodyPr/>
        <a:lstStyle/>
        <a:p>
          <a:endParaRPr lang="en-US"/>
        </a:p>
      </dgm:t>
    </dgm:pt>
    <dgm:pt modelId="{0A2DB05F-4961-4161-B9EA-D4FE3D15272B}">
      <dgm:prSet custT="1"/>
      <dgm:spPr/>
      <dgm:t>
        <a:bodyPr/>
        <a:lstStyle/>
        <a:p>
          <a:r>
            <a:rPr lang="en-US" sz="1400" dirty="0">
              <a:latin typeface="Cronus Round" panose="02000500000000000000" pitchFamily="2" charset="0"/>
            </a:rPr>
            <a:t>Move Calibration Target</a:t>
          </a:r>
        </a:p>
      </dgm:t>
    </dgm:pt>
    <dgm:pt modelId="{9194A97F-3861-4C29-89CF-79544378D8A1}" type="parTrans" cxnId="{D2FFB71C-CBE0-4AC9-95A5-75A711D82DFF}">
      <dgm:prSet/>
      <dgm:spPr/>
      <dgm:t>
        <a:bodyPr/>
        <a:lstStyle/>
        <a:p>
          <a:endParaRPr lang="en-US"/>
        </a:p>
      </dgm:t>
    </dgm:pt>
    <dgm:pt modelId="{08B4A57C-6416-4AB7-A4A2-236F2D0F8308}" type="sibTrans" cxnId="{D2FFB71C-CBE0-4AC9-95A5-75A711D82DFF}">
      <dgm:prSet/>
      <dgm:spPr/>
      <dgm:t>
        <a:bodyPr/>
        <a:lstStyle/>
        <a:p>
          <a:endParaRPr lang="en-US"/>
        </a:p>
      </dgm:t>
    </dgm:pt>
    <dgm:pt modelId="{207C67FF-707C-45E1-80D9-47129BF208C6}">
      <dgm:prSet custT="1"/>
      <dgm:spPr/>
      <dgm:t>
        <a:bodyPr/>
        <a:lstStyle/>
        <a:p>
          <a:r>
            <a:rPr lang="en-US" sz="1400" dirty="0">
              <a:latin typeface="Cronus Round" panose="02000500000000000000" pitchFamily="2" charset="0"/>
            </a:rPr>
            <a:t>Execute Calibration</a:t>
          </a:r>
        </a:p>
      </dgm:t>
    </dgm:pt>
    <dgm:pt modelId="{1FE89542-0A80-4B7D-B97E-FD9B0493ACE5}" type="parTrans" cxnId="{2DA61CFB-8923-4AC5-A982-B1857D10810C}">
      <dgm:prSet/>
      <dgm:spPr/>
      <dgm:t>
        <a:bodyPr/>
        <a:lstStyle/>
        <a:p>
          <a:endParaRPr lang="en-US"/>
        </a:p>
      </dgm:t>
    </dgm:pt>
    <dgm:pt modelId="{C3D09C23-33AB-4765-84E3-AFBE091E49F1}" type="sibTrans" cxnId="{2DA61CFB-8923-4AC5-A982-B1857D10810C}">
      <dgm:prSet/>
      <dgm:spPr/>
      <dgm:t>
        <a:bodyPr/>
        <a:lstStyle/>
        <a:p>
          <a:endParaRPr lang="en-US"/>
        </a:p>
      </dgm:t>
    </dgm:pt>
    <dgm:pt modelId="{461E25B7-33C0-4BF1-9E7A-E068EC86873C}">
      <dgm:prSet custT="1"/>
      <dgm:spPr/>
      <dgm:t>
        <a:bodyPr/>
        <a:lstStyle/>
        <a:p>
          <a:r>
            <a:rPr lang="en-US" sz="1400" dirty="0">
              <a:latin typeface="Cronus Round" panose="02000500000000000000" pitchFamily="2" charset="0"/>
            </a:rPr>
            <a:t>Fix Light Source</a:t>
          </a:r>
        </a:p>
      </dgm:t>
    </dgm:pt>
    <dgm:pt modelId="{F940733C-9FA3-46FC-B19E-BEDEEC0B745E}" type="parTrans" cxnId="{E546EDF8-67A8-413F-9EDF-6CAC309E4BA1}">
      <dgm:prSet/>
      <dgm:spPr/>
      <dgm:t>
        <a:bodyPr/>
        <a:lstStyle/>
        <a:p>
          <a:endParaRPr lang="en-US"/>
        </a:p>
      </dgm:t>
    </dgm:pt>
    <dgm:pt modelId="{8EC51945-8D62-4C8B-A411-88A8B9D249DC}" type="sibTrans" cxnId="{E546EDF8-67A8-413F-9EDF-6CAC309E4BA1}">
      <dgm:prSet/>
      <dgm:spPr/>
      <dgm:t>
        <a:bodyPr/>
        <a:lstStyle/>
        <a:p>
          <a:endParaRPr lang="en-US"/>
        </a:p>
      </dgm:t>
    </dgm:pt>
    <dgm:pt modelId="{A6E9F93C-24A4-4F12-B9A0-CF3A36CD13B2}">
      <dgm:prSet custT="1"/>
      <dgm:spPr/>
      <dgm:t>
        <a:bodyPr/>
        <a:lstStyle/>
        <a:p>
          <a:r>
            <a:rPr lang="en-US" sz="1400" dirty="0">
              <a:latin typeface="Cronus Round" panose="02000500000000000000" pitchFamily="2" charset="0"/>
            </a:rPr>
            <a:t>Move Calibration Target</a:t>
          </a:r>
        </a:p>
      </dgm:t>
    </dgm:pt>
    <dgm:pt modelId="{8890E841-A2FD-41FA-90F3-E83FAD067520}" type="parTrans" cxnId="{906ED54C-CECE-4FD9-8401-DBCED26D6837}">
      <dgm:prSet/>
      <dgm:spPr/>
      <dgm:t>
        <a:bodyPr/>
        <a:lstStyle/>
        <a:p>
          <a:endParaRPr lang="en-US"/>
        </a:p>
      </dgm:t>
    </dgm:pt>
    <dgm:pt modelId="{336869A2-D5C3-4241-900A-1037A447D735}" type="sibTrans" cxnId="{906ED54C-CECE-4FD9-8401-DBCED26D6837}">
      <dgm:prSet/>
      <dgm:spPr/>
      <dgm:t>
        <a:bodyPr/>
        <a:lstStyle/>
        <a:p>
          <a:endParaRPr lang="en-US"/>
        </a:p>
      </dgm:t>
    </dgm:pt>
    <dgm:pt modelId="{8873C6DE-0774-45F1-AD2F-DCA43995748C}">
      <dgm:prSet custT="1"/>
      <dgm:spPr/>
      <dgm:t>
        <a:bodyPr/>
        <a:lstStyle/>
        <a:p>
          <a:r>
            <a:rPr lang="en-US" sz="1400" dirty="0">
              <a:latin typeface="Cronus Round" panose="02000500000000000000" pitchFamily="2" charset="0"/>
            </a:rPr>
            <a:t>Warn people when calibrating the system.</a:t>
          </a:r>
        </a:p>
      </dgm:t>
    </dgm:pt>
    <dgm:pt modelId="{1A3E7EEA-FD22-4DBC-9EF1-83BB3F7E150C}" type="parTrans" cxnId="{A2951E3A-4410-4E46-9BF4-064D09FB2B8D}">
      <dgm:prSet/>
      <dgm:spPr/>
      <dgm:t>
        <a:bodyPr/>
        <a:lstStyle/>
        <a:p>
          <a:endParaRPr lang="en-US"/>
        </a:p>
      </dgm:t>
    </dgm:pt>
    <dgm:pt modelId="{ED7F0945-A144-4181-B4F1-C14EBB35AEBF}" type="sibTrans" cxnId="{A2951E3A-4410-4E46-9BF4-064D09FB2B8D}">
      <dgm:prSet/>
      <dgm:spPr/>
      <dgm:t>
        <a:bodyPr/>
        <a:lstStyle/>
        <a:p>
          <a:endParaRPr lang="en-US"/>
        </a:p>
      </dgm:t>
    </dgm:pt>
    <dgm:pt modelId="{455E88D1-AB9A-45EA-9728-841CE97E59B0}">
      <dgm:prSet custT="1"/>
      <dgm:spPr/>
      <dgm:t>
        <a:bodyPr/>
        <a:lstStyle/>
        <a:p>
          <a:r>
            <a:rPr lang="en-US" sz="1400" dirty="0">
              <a:latin typeface="Cronus Round" panose="02000500000000000000" pitchFamily="2" charset="0"/>
            </a:rPr>
            <a:t>Don’t hit anything(sensor, equipment, </a:t>
          </a:r>
          <a:r>
            <a:rPr lang="en-US" sz="1400" dirty="0" err="1">
              <a:latin typeface="Cronus Round" panose="02000500000000000000" pitchFamily="2" charset="0"/>
            </a:rPr>
            <a:t>etc</a:t>
          </a:r>
          <a:r>
            <a:rPr lang="en-US" sz="1400" dirty="0">
              <a:latin typeface="Cronus Round" panose="02000500000000000000" pitchFamily="2" charset="0"/>
            </a:rPr>
            <a:t>)</a:t>
          </a:r>
        </a:p>
      </dgm:t>
    </dgm:pt>
    <dgm:pt modelId="{75D2DCF9-597D-421C-9F68-5259C26D64F5}" type="parTrans" cxnId="{93E09E07-228F-46AB-B4B7-6757DF69E970}">
      <dgm:prSet/>
      <dgm:spPr/>
      <dgm:t>
        <a:bodyPr/>
        <a:lstStyle/>
        <a:p>
          <a:endParaRPr lang="en-US"/>
        </a:p>
      </dgm:t>
    </dgm:pt>
    <dgm:pt modelId="{40B3FDE6-52DE-47D5-B31F-C6CA644F2663}" type="sibTrans" cxnId="{93E09E07-228F-46AB-B4B7-6757DF69E970}">
      <dgm:prSet/>
      <dgm:spPr/>
      <dgm:t>
        <a:bodyPr/>
        <a:lstStyle/>
        <a:p>
          <a:endParaRPr lang="en-US"/>
        </a:p>
      </dgm:t>
    </dgm:pt>
    <dgm:pt modelId="{7E9DAD8B-4A8A-4AB0-AB9B-EA1E64B55DC2}">
      <dgm:prSet custT="1"/>
      <dgm:spPr/>
      <dgm:t>
        <a:bodyPr/>
        <a:lstStyle/>
        <a:p>
          <a:r>
            <a:rPr lang="en-US" sz="1400" dirty="0">
              <a:latin typeface="Cronus Round" panose="02000500000000000000" pitchFamily="2" charset="0"/>
              <a:cs typeface="Times New Roman" panose="02020603050405020304" pitchFamily="18" charset="0"/>
            </a:rPr>
            <a:t>Positional accuracy &amp; precision </a:t>
          </a:r>
        </a:p>
      </dgm:t>
    </dgm:pt>
    <dgm:pt modelId="{1F344E52-588D-49D4-B1BF-5B0BDD23276F}" type="parTrans" cxnId="{50CC59F3-978C-45DC-A088-18118A723F2F}">
      <dgm:prSet/>
      <dgm:spPr/>
      <dgm:t>
        <a:bodyPr/>
        <a:lstStyle/>
        <a:p>
          <a:endParaRPr lang="en-US"/>
        </a:p>
      </dgm:t>
    </dgm:pt>
    <dgm:pt modelId="{EF768CF2-AB5A-4385-BA12-F949C5AB37AE}" type="sibTrans" cxnId="{50CC59F3-978C-45DC-A088-18118A723F2F}">
      <dgm:prSet/>
      <dgm:spPr/>
      <dgm:t>
        <a:bodyPr/>
        <a:lstStyle/>
        <a:p>
          <a:endParaRPr lang="en-US"/>
        </a:p>
      </dgm:t>
    </dgm:pt>
    <dgm:pt modelId="{DACEB3D8-71B9-462C-8A5A-C3CB2F9403C0}">
      <dgm:prSet custT="1"/>
      <dgm:spPr/>
      <dgm:t>
        <a:bodyPr/>
        <a:lstStyle/>
        <a:p>
          <a:r>
            <a:rPr lang="en-US" sz="1400" dirty="0">
              <a:latin typeface="Cronus Round" panose="02000500000000000000" pitchFamily="2" charset="0"/>
            </a:rPr>
            <a:t>Calibrate multi-sensor</a:t>
          </a:r>
        </a:p>
      </dgm:t>
    </dgm:pt>
    <dgm:pt modelId="{67CDE1C3-105E-42C1-96EB-641BFA27E855}" type="parTrans" cxnId="{832148A5-E072-4848-9F13-37DDD771A842}">
      <dgm:prSet/>
      <dgm:spPr/>
      <dgm:t>
        <a:bodyPr/>
        <a:lstStyle/>
        <a:p>
          <a:endParaRPr lang="en-US"/>
        </a:p>
      </dgm:t>
    </dgm:pt>
    <dgm:pt modelId="{179E95E9-30B6-4C76-A706-96595FD647EF}" type="sibTrans" cxnId="{832148A5-E072-4848-9F13-37DDD771A842}">
      <dgm:prSet/>
      <dgm:spPr/>
      <dgm:t>
        <a:bodyPr/>
        <a:lstStyle/>
        <a:p>
          <a:endParaRPr lang="en-US"/>
        </a:p>
      </dgm:t>
    </dgm:pt>
    <dgm:pt modelId="{E8556849-6607-4F1B-9B3A-699B725561B2}">
      <dgm:prSet custT="1"/>
      <dgm:spPr/>
      <dgm:t>
        <a:bodyPr/>
        <a:lstStyle/>
        <a:p>
          <a:r>
            <a:rPr lang="en-US" sz="1400" dirty="0">
              <a:latin typeface="Cronus Round" panose="02000500000000000000" pitchFamily="2" charset="0"/>
            </a:rPr>
            <a:t>Complete in one night</a:t>
          </a:r>
        </a:p>
      </dgm:t>
    </dgm:pt>
    <dgm:pt modelId="{44D7F94A-6992-42A3-AF81-AB7F2B869F75}" type="parTrans" cxnId="{AD822936-025B-4FCA-ABA3-968AD928DAE6}">
      <dgm:prSet/>
      <dgm:spPr/>
      <dgm:t>
        <a:bodyPr/>
        <a:lstStyle/>
        <a:p>
          <a:endParaRPr lang="en-US"/>
        </a:p>
      </dgm:t>
    </dgm:pt>
    <dgm:pt modelId="{C546884D-785C-45E4-8787-2FBED78062F6}" type="sibTrans" cxnId="{AD822936-025B-4FCA-ABA3-968AD928DAE6}">
      <dgm:prSet/>
      <dgm:spPr/>
      <dgm:t>
        <a:bodyPr/>
        <a:lstStyle/>
        <a:p>
          <a:endParaRPr lang="en-US"/>
        </a:p>
      </dgm:t>
    </dgm:pt>
    <dgm:pt modelId="{85AA2235-A419-4616-831D-998CA5639588}">
      <dgm:prSet custT="1"/>
      <dgm:spPr/>
      <dgm:t>
        <a:bodyPr/>
        <a:lstStyle/>
        <a:p>
          <a:r>
            <a:rPr lang="en-US" sz="1400" dirty="0">
              <a:latin typeface="Cronus Round" panose="02000500000000000000" pitchFamily="2" charset="0"/>
            </a:rPr>
            <a:t>Replicate on multiple setups sensors</a:t>
          </a:r>
        </a:p>
      </dgm:t>
    </dgm:pt>
    <dgm:pt modelId="{A71F3828-BBA2-4703-AC08-FE41A36C0FD6}" type="parTrans" cxnId="{2F36A6E8-C4E9-44C4-A888-B44876A7272E}">
      <dgm:prSet/>
      <dgm:spPr/>
      <dgm:t>
        <a:bodyPr/>
        <a:lstStyle/>
        <a:p>
          <a:endParaRPr lang="en-US"/>
        </a:p>
      </dgm:t>
    </dgm:pt>
    <dgm:pt modelId="{E3490B12-FC67-4D49-A836-5A7FD1824E99}" type="sibTrans" cxnId="{2F36A6E8-C4E9-44C4-A888-B44876A7272E}">
      <dgm:prSet/>
      <dgm:spPr/>
      <dgm:t>
        <a:bodyPr/>
        <a:lstStyle/>
        <a:p>
          <a:endParaRPr lang="en-US"/>
        </a:p>
      </dgm:t>
    </dgm:pt>
    <dgm:pt modelId="{DFA6F633-268B-4E87-94A4-B771747A7FCC}">
      <dgm:prSet custT="1"/>
      <dgm:spPr/>
      <dgm:t>
        <a:bodyPr/>
        <a:lstStyle/>
        <a:p>
          <a:r>
            <a:rPr lang="en-US" sz="1400" dirty="0">
              <a:latin typeface="Cronus Round" panose="02000500000000000000" pitchFamily="2" charset="0"/>
            </a:rPr>
            <a:t>Move calibration Target</a:t>
          </a:r>
        </a:p>
      </dgm:t>
    </dgm:pt>
    <dgm:pt modelId="{9D0E526E-C937-412D-89FB-EA077166EB85}" type="parTrans" cxnId="{C6F3E130-A07D-4B81-B104-89AA0AC1EDEE}">
      <dgm:prSet/>
      <dgm:spPr/>
      <dgm:t>
        <a:bodyPr/>
        <a:lstStyle/>
        <a:p>
          <a:endParaRPr lang="en-US" altLang="zh-TW"/>
        </a:p>
      </dgm:t>
    </dgm:pt>
    <dgm:pt modelId="{8EBC2EED-6618-4B41-8717-359D88ADC96E}" type="sibTrans" cxnId="{C6F3E130-A07D-4B81-B104-89AA0AC1EDEE}">
      <dgm:prSet/>
      <dgm:spPr/>
      <dgm:t>
        <a:bodyPr/>
        <a:lstStyle/>
        <a:p>
          <a:endParaRPr lang="en-US" altLang="zh-TW"/>
        </a:p>
      </dgm:t>
    </dgm:pt>
    <dgm:pt modelId="{032A8ADE-6411-46A2-B7E4-D4C827688C83}">
      <dgm:prSet custT="1"/>
      <dgm:spPr/>
      <dgm:t>
        <a:bodyPr/>
        <a:lstStyle/>
        <a:p>
          <a:r>
            <a:rPr lang="en-US" sz="1400" dirty="0">
              <a:latin typeface="Cronus Round" panose="02000500000000000000" pitchFamily="2" charset="0"/>
            </a:rPr>
            <a:t>Execute Calibration</a:t>
          </a:r>
        </a:p>
      </dgm:t>
    </dgm:pt>
    <dgm:pt modelId="{CF1FB59A-F221-4351-B72C-461CAF614EFF}" type="parTrans" cxnId="{C0DA35D4-E3CE-40E5-BC52-AE4B7DA7E55B}">
      <dgm:prSet/>
      <dgm:spPr/>
      <dgm:t>
        <a:bodyPr/>
        <a:lstStyle/>
        <a:p>
          <a:endParaRPr lang="en-US" altLang="zh-TW"/>
        </a:p>
      </dgm:t>
    </dgm:pt>
    <dgm:pt modelId="{9979926D-4665-4D1B-BAB8-7230948A71EA}" type="sibTrans" cxnId="{C0DA35D4-E3CE-40E5-BC52-AE4B7DA7E55B}">
      <dgm:prSet/>
      <dgm:spPr/>
      <dgm:t>
        <a:bodyPr/>
        <a:lstStyle/>
        <a:p>
          <a:endParaRPr lang="en-US" altLang="zh-TW"/>
        </a:p>
      </dgm:t>
    </dgm:pt>
    <dgm:pt modelId="{FAC25653-8A19-4B67-A468-83B4A4FE5F07}">
      <dgm:prSet custT="1"/>
      <dgm:spPr/>
      <dgm:t>
        <a:bodyPr/>
        <a:lstStyle/>
        <a:p>
          <a:r>
            <a:rPr lang="en-US" sz="1400" dirty="0">
              <a:latin typeface="Cronus Round" panose="02000500000000000000" pitchFamily="2" charset="0"/>
            </a:rPr>
            <a:t>Execute Calibration</a:t>
          </a:r>
        </a:p>
      </dgm:t>
    </dgm:pt>
    <dgm:pt modelId="{B296B73B-ACEC-4FE6-83A8-C738B2BA4B6A}" type="parTrans" cxnId="{6BF75D46-D2D1-4CB1-921F-10DBE1FA18ED}">
      <dgm:prSet/>
      <dgm:spPr/>
      <dgm:t>
        <a:bodyPr/>
        <a:lstStyle/>
        <a:p>
          <a:endParaRPr lang="en-US" altLang="zh-TW"/>
        </a:p>
      </dgm:t>
    </dgm:pt>
    <dgm:pt modelId="{37E58DF8-FB91-444C-9551-C2C929CEEA61}" type="sibTrans" cxnId="{6BF75D46-D2D1-4CB1-921F-10DBE1FA18ED}">
      <dgm:prSet/>
      <dgm:spPr/>
      <dgm:t>
        <a:bodyPr/>
        <a:lstStyle/>
        <a:p>
          <a:endParaRPr lang="en-US" altLang="zh-TW"/>
        </a:p>
      </dgm:t>
    </dgm:pt>
    <dgm:pt modelId="{473D5B82-40F5-4328-92E8-133795F7298F}">
      <dgm:prSet custT="1"/>
      <dgm:spPr/>
      <dgm:t>
        <a:bodyPr/>
        <a:lstStyle/>
        <a:p>
          <a:r>
            <a:rPr lang="en-US" sz="1400" dirty="0">
              <a:latin typeface="Cronus Round" panose="02000500000000000000" pitchFamily="2" charset="0"/>
              <a:cs typeface="Times New Roman" panose="02020603050405020304" pitchFamily="18" charset="0"/>
            </a:rPr>
            <a:t>Rotational accuracy &amp; precision</a:t>
          </a:r>
          <a:endParaRPr lang="en-US" sz="1400" dirty="0">
            <a:latin typeface="Cronus Round" panose="02000500000000000000" pitchFamily="2" charset="0"/>
          </a:endParaRPr>
        </a:p>
      </dgm:t>
    </dgm:pt>
    <dgm:pt modelId="{B14CFB6E-1DE4-4548-A1C1-27FD25B3F60B}" type="parTrans" cxnId="{F0B7912A-5E6D-4635-B1FC-84DE69BC78B6}">
      <dgm:prSet/>
      <dgm:spPr/>
      <dgm:t>
        <a:bodyPr/>
        <a:lstStyle/>
        <a:p>
          <a:endParaRPr lang="en-US" altLang="zh-TW"/>
        </a:p>
      </dgm:t>
    </dgm:pt>
    <dgm:pt modelId="{F35FD153-3A0A-47FC-92C4-D33089F99C6F}" type="sibTrans" cxnId="{F0B7912A-5E6D-4635-B1FC-84DE69BC78B6}">
      <dgm:prSet/>
      <dgm:spPr/>
      <dgm:t>
        <a:bodyPr/>
        <a:lstStyle/>
        <a:p>
          <a:endParaRPr lang="en-US" altLang="zh-TW"/>
        </a:p>
      </dgm:t>
    </dgm:pt>
    <dgm:pt modelId="{0264181D-1196-4BC3-A659-2BFC800B3133}">
      <dgm:prSet custT="1"/>
      <dgm:spPr/>
      <dgm:t>
        <a:bodyPr/>
        <a:lstStyle/>
        <a:p>
          <a:r>
            <a:rPr lang="en-US" sz="1400" dirty="0">
              <a:latin typeface="Cronus Round" panose="02000500000000000000" pitchFamily="2" charset="0"/>
            </a:rPr>
            <a:t>Acoustic accuracy &amp; precision</a:t>
          </a:r>
        </a:p>
      </dgm:t>
    </dgm:pt>
    <dgm:pt modelId="{2482C071-BA4C-44FF-9AAB-5D0FE942C624}" type="parTrans" cxnId="{D222C4DD-E2AC-4337-8112-B245698FA271}">
      <dgm:prSet/>
      <dgm:spPr/>
      <dgm:t>
        <a:bodyPr/>
        <a:lstStyle/>
        <a:p>
          <a:endParaRPr lang="en-US" altLang="zh-TW"/>
        </a:p>
      </dgm:t>
    </dgm:pt>
    <dgm:pt modelId="{8EEC4D9B-DAC2-4573-B64F-07242194974D}" type="sibTrans" cxnId="{D222C4DD-E2AC-4337-8112-B245698FA271}">
      <dgm:prSet/>
      <dgm:spPr/>
      <dgm:t>
        <a:bodyPr/>
        <a:lstStyle/>
        <a:p>
          <a:endParaRPr lang="en-US" altLang="zh-TW"/>
        </a:p>
      </dgm:t>
    </dgm:pt>
    <dgm:pt modelId="{4D867152-59E2-4E55-8EDA-595A1076564B}">
      <dgm:prSet custT="1"/>
      <dgm:spPr/>
      <dgm:t>
        <a:bodyPr/>
        <a:lstStyle/>
        <a:p>
          <a:r>
            <a:rPr lang="en-US" sz="1400" dirty="0">
              <a:latin typeface="Cronus Round" panose="02000500000000000000" pitchFamily="2" charset="0"/>
            </a:rPr>
            <a:t>One action operation</a:t>
          </a:r>
        </a:p>
      </dgm:t>
    </dgm:pt>
    <dgm:pt modelId="{5BCBFD47-F728-4B81-B638-FEF66332621E}" type="parTrans" cxnId="{B8B7925A-65D2-4D1C-BF35-F1EFFC4EBD92}">
      <dgm:prSet/>
      <dgm:spPr/>
      <dgm:t>
        <a:bodyPr/>
        <a:lstStyle/>
        <a:p>
          <a:endParaRPr lang="en-US" altLang="zh-TW"/>
        </a:p>
      </dgm:t>
    </dgm:pt>
    <dgm:pt modelId="{6E066D32-D355-4E9F-B209-3CF2AFD740B2}" type="sibTrans" cxnId="{B8B7925A-65D2-4D1C-BF35-F1EFFC4EBD92}">
      <dgm:prSet/>
      <dgm:spPr/>
      <dgm:t>
        <a:bodyPr/>
        <a:lstStyle/>
        <a:p>
          <a:endParaRPr lang="en-US" altLang="zh-TW"/>
        </a:p>
      </dgm:t>
    </dgm:pt>
    <dgm:pt modelId="{8E506D78-8AB8-45F7-AFE8-5366B4234421}">
      <dgm:prSet phldrT="[Text]" custT="1"/>
      <dgm:spPr/>
      <dgm:t>
        <a:bodyPr/>
        <a:lstStyle/>
        <a:p>
          <a:r>
            <a:rPr lang="en-US" sz="1400" dirty="0">
              <a:solidFill>
                <a:schemeClr val="accent6">
                  <a:lumMod val="75000"/>
                </a:schemeClr>
              </a:solidFill>
              <a:latin typeface="Cronus Round" panose="02000500000000000000" pitchFamily="2" charset="0"/>
            </a:rPr>
            <a:t>Microphone Calibration</a:t>
          </a:r>
        </a:p>
      </dgm:t>
    </dgm:pt>
    <dgm:pt modelId="{F82B9072-9BEE-4960-9D9A-C43E983F0D32}" type="sibTrans" cxnId="{00972D63-E9F2-41BF-9F7C-8E5E2833DBF2}">
      <dgm:prSet/>
      <dgm:spPr/>
      <dgm:t>
        <a:bodyPr/>
        <a:lstStyle/>
        <a:p>
          <a:endParaRPr lang="en-US" sz="1100"/>
        </a:p>
      </dgm:t>
    </dgm:pt>
    <dgm:pt modelId="{0C4BAF50-360D-4DEE-A637-F468682EC697}" type="parTrans" cxnId="{00972D63-E9F2-41BF-9F7C-8E5E2833DBF2}">
      <dgm:prSet/>
      <dgm:spPr/>
      <dgm:t>
        <a:bodyPr/>
        <a:lstStyle/>
        <a:p>
          <a:endParaRPr lang="en-US" sz="1100"/>
        </a:p>
      </dgm:t>
    </dgm:pt>
    <dgm:pt modelId="{AACCED27-908A-4858-B118-CD61C0F099DC}">
      <dgm:prSet phldrT="[Text]" custT="1"/>
      <dgm:spPr>
        <a:solidFill>
          <a:schemeClr val="bg1"/>
        </a:solidFill>
        <a:ln>
          <a:noFill/>
        </a:ln>
      </dgm:spPr>
      <dgm:t>
        <a:bodyPr/>
        <a:lstStyle/>
        <a:p>
          <a:endParaRPr lang="en-US" sz="3600" dirty="0"/>
        </a:p>
      </dgm:t>
    </dgm:pt>
    <dgm:pt modelId="{3A2D1961-F67C-4331-8A09-8523D5BD19E9}" type="sibTrans" cxnId="{1E7D99CA-480B-4980-BC86-8EFF360E573A}">
      <dgm:prSet/>
      <dgm:spPr/>
      <dgm:t>
        <a:bodyPr/>
        <a:lstStyle/>
        <a:p>
          <a:endParaRPr lang="en-US" sz="1100"/>
        </a:p>
      </dgm:t>
    </dgm:pt>
    <dgm:pt modelId="{73641A04-D1E5-4C91-A184-4A44B06DF67A}" type="parTrans" cxnId="{1E7D99CA-480B-4980-BC86-8EFF360E573A}">
      <dgm:prSet/>
      <dgm:spPr/>
      <dgm:t>
        <a:bodyPr/>
        <a:lstStyle/>
        <a:p>
          <a:endParaRPr lang="en-US" sz="1100"/>
        </a:p>
      </dgm:t>
    </dgm:pt>
    <dgm:pt modelId="{7AC0A85E-BAB5-48D5-82AD-935D82B44415}">
      <dgm:prSet custT="1"/>
      <dgm:spPr/>
      <dgm:t>
        <a:bodyPr/>
        <a:lstStyle/>
        <a:p>
          <a:r>
            <a:rPr lang="en-US" sz="1400" dirty="0">
              <a:latin typeface="Cronus Round" panose="02000500000000000000" pitchFamily="2" charset="0"/>
            </a:rPr>
            <a:t>Execute Calibration</a:t>
          </a:r>
        </a:p>
      </dgm:t>
    </dgm:pt>
    <dgm:pt modelId="{6AC9B991-0429-4E4A-9A21-3A61C35D6CCF}" type="sibTrans" cxnId="{E7EBF7FE-CE89-43C5-9406-49DF6D91CA3A}">
      <dgm:prSet/>
      <dgm:spPr/>
      <dgm:t>
        <a:bodyPr/>
        <a:lstStyle/>
        <a:p>
          <a:endParaRPr lang="en-US"/>
        </a:p>
      </dgm:t>
    </dgm:pt>
    <dgm:pt modelId="{DBD545DA-1515-4F05-ACAB-F9837953962D}" type="parTrans" cxnId="{E7EBF7FE-CE89-43C5-9406-49DF6D91CA3A}">
      <dgm:prSet/>
      <dgm:spPr/>
      <dgm:t>
        <a:bodyPr/>
        <a:lstStyle/>
        <a:p>
          <a:endParaRPr lang="en-US"/>
        </a:p>
      </dgm:t>
    </dgm:pt>
    <dgm:pt modelId="{68E72944-8EBE-48B5-8AA9-4E553411BF2D}" type="pres">
      <dgm:prSet presAssocID="{4149F555-4E34-4A1D-AA6F-0B148F04335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4C8B30D-34F8-4861-959C-F8996014AA78}" type="pres">
      <dgm:prSet presAssocID="{AACCED27-908A-4858-B118-CD61C0F099DC}" presName="hierRoot1" presStyleCnt="0">
        <dgm:presLayoutVars>
          <dgm:hierBranch/>
        </dgm:presLayoutVars>
      </dgm:prSet>
      <dgm:spPr/>
    </dgm:pt>
    <dgm:pt modelId="{988BBC5C-C774-40CB-A9A4-A9F1A9156888}" type="pres">
      <dgm:prSet presAssocID="{AACCED27-908A-4858-B118-CD61C0F099DC}" presName="rootComposite1" presStyleCnt="0"/>
      <dgm:spPr/>
    </dgm:pt>
    <dgm:pt modelId="{68864B7C-30BC-49A5-B079-8DC8695A1BE5}" type="pres">
      <dgm:prSet presAssocID="{AACCED27-908A-4858-B118-CD61C0F099DC}" presName="rootText1" presStyleLbl="node0" presStyleIdx="0" presStyleCnt="1" custScaleX="481704" custLinFactNeighborX="-36524" custLinFactNeighborY="4597">
        <dgm:presLayoutVars>
          <dgm:chPref val="3"/>
        </dgm:presLayoutVars>
      </dgm:prSet>
      <dgm:spPr/>
    </dgm:pt>
    <dgm:pt modelId="{AE378AF5-116A-4A71-B63D-320A5C4FE651}" type="pres">
      <dgm:prSet presAssocID="{AACCED27-908A-4858-B118-CD61C0F099DC}" presName="rootConnector1" presStyleLbl="node1" presStyleIdx="0" presStyleCnt="0"/>
      <dgm:spPr/>
    </dgm:pt>
    <dgm:pt modelId="{5E656DC0-0ECA-4E4C-AC54-B5083BA75D70}" type="pres">
      <dgm:prSet presAssocID="{AACCED27-908A-4858-B118-CD61C0F099DC}" presName="hierChild2" presStyleCnt="0"/>
      <dgm:spPr/>
    </dgm:pt>
    <dgm:pt modelId="{7E7E355B-9020-4582-BF51-E81EECF37E55}" type="pres">
      <dgm:prSet presAssocID="{0C4BAF50-360D-4DEE-A637-F468682EC697}" presName="Name35" presStyleLbl="parChTrans1D2" presStyleIdx="0" presStyleCnt="8"/>
      <dgm:spPr/>
    </dgm:pt>
    <dgm:pt modelId="{8B466629-8B00-42E6-817F-11A9AB3966CF}" type="pres">
      <dgm:prSet presAssocID="{8E506D78-8AB8-45F7-AFE8-5366B4234421}" presName="hierRoot2" presStyleCnt="0">
        <dgm:presLayoutVars>
          <dgm:hierBranch val="init"/>
        </dgm:presLayoutVars>
      </dgm:prSet>
      <dgm:spPr/>
    </dgm:pt>
    <dgm:pt modelId="{94858C51-E043-4E05-AC17-269DD32DFD47}" type="pres">
      <dgm:prSet presAssocID="{8E506D78-8AB8-45F7-AFE8-5366B4234421}" presName="rootComposite" presStyleCnt="0"/>
      <dgm:spPr/>
    </dgm:pt>
    <dgm:pt modelId="{74AD49BB-6EA5-49F0-9661-2011341768E8}" type="pres">
      <dgm:prSet presAssocID="{8E506D78-8AB8-45F7-AFE8-5366B4234421}" presName="rootText" presStyleLbl="node2" presStyleIdx="0" presStyleCnt="8" custLinFactNeighborX="-19250" custLinFactNeighborY="-4540">
        <dgm:presLayoutVars>
          <dgm:chPref val="3"/>
        </dgm:presLayoutVars>
      </dgm:prSet>
      <dgm:spPr/>
    </dgm:pt>
    <dgm:pt modelId="{9C351781-33F8-42E0-A31A-6992CC7ABD40}" type="pres">
      <dgm:prSet presAssocID="{8E506D78-8AB8-45F7-AFE8-5366B4234421}" presName="rootConnector" presStyleLbl="node2" presStyleIdx="0" presStyleCnt="8"/>
      <dgm:spPr/>
    </dgm:pt>
    <dgm:pt modelId="{701DBD7E-F4B0-43D3-9E02-50AACFE77826}" type="pres">
      <dgm:prSet presAssocID="{8E506D78-8AB8-45F7-AFE8-5366B4234421}" presName="hierChild4" presStyleCnt="0"/>
      <dgm:spPr/>
    </dgm:pt>
    <dgm:pt modelId="{4E07187C-9AE1-493B-A2B7-B12C6C5956AF}" type="pres">
      <dgm:prSet presAssocID="{C3FC9418-4FD8-4E17-9704-CC8AA7DD72BF}" presName="Name37" presStyleLbl="parChTrans1D3" presStyleIdx="0" presStyleCnt="22"/>
      <dgm:spPr/>
    </dgm:pt>
    <dgm:pt modelId="{E716F54F-D9A0-40A4-B094-471AC96708C4}" type="pres">
      <dgm:prSet presAssocID="{7505B260-ABC6-413E-9A8B-5CE12D971006}" presName="hierRoot2" presStyleCnt="0">
        <dgm:presLayoutVars>
          <dgm:hierBranch val="init"/>
        </dgm:presLayoutVars>
      </dgm:prSet>
      <dgm:spPr/>
    </dgm:pt>
    <dgm:pt modelId="{31F3E0F9-7853-4282-837C-DBCC2E171A84}" type="pres">
      <dgm:prSet presAssocID="{7505B260-ABC6-413E-9A8B-5CE12D971006}" presName="rootComposite" presStyleCnt="0"/>
      <dgm:spPr/>
    </dgm:pt>
    <dgm:pt modelId="{9CD8D091-2BF9-457D-9760-5EB94211F66C}" type="pres">
      <dgm:prSet presAssocID="{7505B260-ABC6-413E-9A8B-5CE12D971006}" presName="rootText" presStyleLbl="node3" presStyleIdx="0" presStyleCnt="22" custLinFactNeighborX="-21792">
        <dgm:presLayoutVars>
          <dgm:chPref val="3"/>
        </dgm:presLayoutVars>
      </dgm:prSet>
      <dgm:spPr/>
    </dgm:pt>
    <dgm:pt modelId="{0DED33E1-3867-4675-B441-61FB00882372}" type="pres">
      <dgm:prSet presAssocID="{7505B260-ABC6-413E-9A8B-5CE12D971006}" presName="rootConnector" presStyleLbl="node3" presStyleIdx="0" presStyleCnt="22"/>
      <dgm:spPr/>
    </dgm:pt>
    <dgm:pt modelId="{8F1B03EC-836E-41E1-AC62-580B925042A1}" type="pres">
      <dgm:prSet presAssocID="{7505B260-ABC6-413E-9A8B-5CE12D971006}" presName="hierChild4" presStyleCnt="0"/>
      <dgm:spPr/>
    </dgm:pt>
    <dgm:pt modelId="{2ED8201D-6939-46E9-822B-CBCD756A9328}" type="pres">
      <dgm:prSet presAssocID="{7505B260-ABC6-413E-9A8B-5CE12D971006}" presName="hierChild5" presStyleCnt="0"/>
      <dgm:spPr/>
    </dgm:pt>
    <dgm:pt modelId="{91F85E97-3B75-4A00-9372-E9187316FCD9}" type="pres">
      <dgm:prSet presAssocID="{400EDFFD-3FE2-4FF0-A24C-81ED4488DF3D}" presName="Name37" presStyleLbl="parChTrans1D3" presStyleIdx="1" presStyleCnt="22"/>
      <dgm:spPr/>
    </dgm:pt>
    <dgm:pt modelId="{8CD13808-2C7B-49CE-BD35-B7BB91B007BD}" type="pres">
      <dgm:prSet presAssocID="{B51A9384-9210-427C-94BA-51CBCE62E277}" presName="hierRoot2" presStyleCnt="0">
        <dgm:presLayoutVars>
          <dgm:hierBranch val="init"/>
        </dgm:presLayoutVars>
      </dgm:prSet>
      <dgm:spPr/>
    </dgm:pt>
    <dgm:pt modelId="{32B222F9-D8CE-48FD-9DF8-0C234223ECDE}" type="pres">
      <dgm:prSet presAssocID="{B51A9384-9210-427C-94BA-51CBCE62E277}" presName="rootComposite" presStyleCnt="0"/>
      <dgm:spPr/>
    </dgm:pt>
    <dgm:pt modelId="{00A0006E-7EA8-497C-84F9-C5366DF65913}" type="pres">
      <dgm:prSet presAssocID="{B51A9384-9210-427C-94BA-51CBCE62E277}" presName="rootText" presStyleLbl="node3" presStyleIdx="1" presStyleCnt="22" custLinFactNeighborX="-21647" custLinFactNeighborY="2482">
        <dgm:presLayoutVars>
          <dgm:chPref val="3"/>
        </dgm:presLayoutVars>
      </dgm:prSet>
      <dgm:spPr/>
    </dgm:pt>
    <dgm:pt modelId="{35B169A8-9857-4D90-87BF-9926010215F5}" type="pres">
      <dgm:prSet presAssocID="{B51A9384-9210-427C-94BA-51CBCE62E277}" presName="rootConnector" presStyleLbl="node3" presStyleIdx="1" presStyleCnt="22"/>
      <dgm:spPr/>
    </dgm:pt>
    <dgm:pt modelId="{5276DB48-7929-4BCC-B9A5-EFFD6C219690}" type="pres">
      <dgm:prSet presAssocID="{B51A9384-9210-427C-94BA-51CBCE62E277}" presName="hierChild4" presStyleCnt="0"/>
      <dgm:spPr/>
    </dgm:pt>
    <dgm:pt modelId="{70F8DE33-4CF7-4FAB-873B-F17BB74B43A9}" type="pres">
      <dgm:prSet presAssocID="{B51A9384-9210-427C-94BA-51CBCE62E277}" presName="hierChild5" presStyleCnt="0"/>
      <dgm:spPr/>
    </dgm:pt>
    <dgm:pt modelId="{DEBFECBD-4129-4EB6-9D6C-C4BE65796FAC}" type="pres">
      <dgm:prSet presAssocID="{8F5AAF78-F9E6-4302-AC60-26C3DE841213}" presName="Name37" presStyleLbl="parChTrans1D3" presStyleIdx="2" presStyleCnt="22"/>
      <dgm:spPr/>
    </dgm:pt>
    <dgm:pt modelId="{D49C9E9E-5331-42A3-8780-46B12EED952C}" type="pres">
      <dgm:prSet presAssocID="{EC69FDA8-8A91-4791-B2E7-93616772EADD}" presName="hierRoot2" presStyleCnt="0">
        <dgm:presLayoutVars>
          <dgm:hierBranch val="init"/>
        </dgm:presLayoutVars>
      </dgm:prSet>
      <dgm:spPr/>
    </dgm:pt>
    <dgm:pt modelId="{B5633B1B-81EE-4768-9305-F5CDEBE31106}" type="pres">
      <dgm:prSet presAssocID="{EC69FDA8-8A91-4791-B2E7-93616772EADD}" presName="rootComposite" presStyleCnt="0"/>
      <dgm:spPr/>
    </dgm:pt>
    <dgm:pt modelId="{B7A6E459-AECC-479E-B522-CB3B955517A6}" type="pres">
      <dgm:prSet presAssocID="{EC69FDA8-8A91-4791-B2E7-93616772EADD}" presName="rootText" presStyleLbl="node3" presStyleIdx="2" presStyleCnt="22" custLinFactNeighborX="-20884" custLinFactNeighborY="4540">
        <dgm:presLayoutVars>
          <dgm:chPref val="3"/>
        </dgm:presLayoutVars>
      </dgm:prSet>
      <dgm:spPr/>
    </dgm:pt>
    <dgm:pt modelId="{B2D9BE4E-C59E-4412-8A0D-AB3717CA41C2}" type="pres">
      <dgm:prSet presAssocID="{EC69FDA8-8A91-4791-B2E7-93616772EADD}" presName="rootConnector" presStyleLbl="node3" presStyleIdx="2" presStyleCnt="22"/>
      <dgm:spPr/>
    </dgm:pt>
    <dgm:pt modelId="{7292AC7E-68C3-4AE4-B272-E0302EB5CDC5}" type="pres">
      <dgm:prSet presAssocID="{EC69FDA8-8A91-4791-B2E7-93616772EADD}" presName="hierChild4" presStyleCnt="0"/>
      <dgm:spPr/>
    </dgm:pt>
    <dgm:pt modelId="{9CDD4F57-0CF2-4282-8BB3-B7ED36419BB2}" type="pres">
      <dgm:prSet presAssocID="{EC69FDA8-8A91-4791-B2E7-93616772EADD}" presName="hierChild5" presStyleCnt="0"/>
      <dgm:spPr/>
    </dgm:pt>
    <dgm:pt modelId="{665AFAB8-B821-40BE-A0DA-E27CB90E474E}" type="pres">
      <dgm:prSet presAssocID="{DBD545DA-1515-4F05-ACAB-F9837953962D}" presName="Name37" presStyleLbl="parChTrans1D3" presStyleIdx="3" presStyleCnt="22"/>
      <dgm:spPr/>
    </dgm:pt>
    <dgm:pt modelId="{FDCC2289-8FE7-491A-BC82-399CB3BE2CB4}" type="pres">
      <dgm:prSet presAssocID="{7AC0A85E-BAB5-48D5-82AD-935D82B44415}" presName="hierRoot2" presStyleCnt="0">
        <dgm:presLayoutVars>
          <dgm:hierBranch val="init"/>
        </dgm:presLayoutVars>
      </dgm:prSet>
      <dgm:spPr/>
    </dgm:pt>
    <dgm:pt modelId="{24337CF8-8CEC-4E6A-B545-66EF26BB335C}" type="pres">
      <dgm:prSet presAssocID="{7AC0A85E-BAB5-48D5-82AD-935D82B44415}" presName="rootComposite" presStyleCnt="0"/>
      <dgm:spPr/>
    </dgm:pt>
    <dgm:pt modelId="{FB8FD9F2-5BEC-4DD3-89D2-63CC041AFF4A}" type="pres">
      <dgm:prSet presAssocID="{7AC0A85E-BAB5-48D5-82AD-935D82B44415}" presName="rootText" presStyleLbl="node3" presStyleIdx="3" presStyleCnt="22" custLinFactNeighborX="-21344" custLinFactNeighborY="567">
        <dgm:presLayoutVars>
          <dgm:chPref val="3"/>
        </dgm:presLayoutVars>
      </dgm:prSet>
      <dgm:spPr/>
    </dgm:pt>
    <dgm:pt modelId="{73CBF9B4-409E-4FE0-9A09-0FD1B1D83C85}" type="pres">
      <dgm:prSet presAssocID="{7AC0A85E-BAB5-48D5-82AD-935D82B44415}" presName="rootConnector" presStyleLbl="node3" presStyleIdx="3" presStyleCnt="22"/>
      <dgm:spPr/>
    </dgm:pt>
    <dgm:pt modelId="{75ED8D56-017C-408C-A02B-03DE0BBFA317}" type="pres">
      <dgm:prSet presAssocID="{7AC0A85E-BAB5-48D5-82AD-935D82B44415}" presName="hierChild4" presStyleCnt="0"/>
      <dgm:spPr/>
    </dgm:pt>
    <dgm:pt modelId="{977F8482-40A6-4017-A359-740635B04C60}" type="pres">
      <dgm:prSet presAssocID="{7AC0A85E-BAB5-48D5-82AD-935D82B44415}" presName="hierChild5" presStyleCnt="0"/>
      <dgm:spPr/>
    </dgm:pt>
    <dgm:pt modelId="{531577CD-AFC3-4D58-8C17-25C3E085F376}" type="pres">
      <dgm:prSet presAssocID="{8E506D78-8AB8-45F7-AFE8-5366B4234421}" presName="hierChild5" presStyleCnt="0"/>
      <dgm:spPr/>
    </dgm:pt>
    <dgm:pt modelId="{7128E0B0-484C-4339-A079-C64FAB9CFDA0}" type="pres">
      <dgm:prSet presAssocID="{4DDD185B-56EE-4E2D-9352-2FE485A1D50B}" presName="Name35" presStyleLbl="parChTrans1D2" presStyleIdx="1" presStyleCnt="8"/>
      <dgm:spPr/>
    </dgm:pt>
    <dgm:pt modelId="{5E04AB6A-0E97-4238-83C6-09EFBCD99CBC}" type="pres">
      <dgm:prSet presAssocID="{03EADA7A-FD35-49BE-B384-2C611071EF00}" presName="hierRoot2" presStyleCnt="0">
        <dgm:presLayoutVars>
          <dgm:hierBranch val="init"/>
        </dgm:presLayoutVars>
      </dgm:prSet>
      <dgm:spPr/>
    </dgm:pt>
    <dgm:pt modelId="{AA5A3315-7B83-46EE-8CC7-D311A11D319C}" type="pres">
      <dgm:prSet presAssocID="{03EADA7A-FD35-49BE-B384-2C611071EF00}" presName="rootComposite" presStyleCnt="0"/>
      <dgm:spPr/>
    </dgm:pt>
    <dgm:pt modelId="{7B03BE26-6633-454D-88FC-A453EC5C857B}" type="pres">
      <dgm:prSet presAssocID="{03EADA7A-FD35-49BE-B384-2C611071EF00}" presName="rootText" presStyleLbl="node2" presStyleIdx="1" presStyleCnt="8" custLinFactNeighborX="-908" custLinFactNeighborY="-4177">
        <dgm:presLayoutVars>
          <dgm:chPref val="3"/>
        </dgm:presLayoutVars>
      </dgm:prSet>
      <dgm:spPr/>
    </dgm:pt>
    <dgm:pt modelId="{B34F376C-1AE2-4A53-B9AD-DAF5D9BC2BD1}" type="pres">
      <dgm:prSet presAssocID="{03EADA7A-FD35-49BE-B384-2C611071EF00}" presName="rootConnector" presStyleLbl="node2" presStyleIdx="1" presStyleCnt="8"/>
      <dgm:spPr/>
    </dgm:pt>
    <dgm:pt modelId="{CC0C82F1-BC5D-434E-9FFF-8626F3F09FFF}" type="pres">
      <dgm:prSet presAssocID="{03EADA7A-FD35-49BE-B384-2C611071EF00}" presName="hierChild4" presStyleCnt="0"/>
      <dgm:spPr/>
    </dgm:pt>
    <dgm:pt modelId="{19D4F629-58D4-451A-A5AA-18D98D1162D2}" type="pres">
      <dgm:prSet presAssocID="{9D0E526E-C937-412D-89FB-EA077166EB85}" presName="Name37" presStyleLbl="parChTrans1D3" presStyleIdx="4" presStyleCnt="22"/>
      <dgm:spPr/>
    </dgm:pt>
    <dgm:pt modelId="{4962BFE5-4236-4281-9DB9-CC8A706CCCD0}" type="pres">
      <dgm:prSet presAssocID="{DFA6F633-268B-4E87-94A4-B771747A7FCC}" presName="hierRoot2" presStyleCnt="0">
        <dgm:presLayoutVars>
          <dgm:hierBranch val="init"/>
        </dgm:presLayoutVars>
      </dgm:prSet>
      <dgm:spPr/>
    </dgm:pt>
    <dgm:pt modelId="{53D63999-6899-4270-9292-A4974A5AFF16}" type="pres">
      <dgm:prSet presAssocID="{DFA6F633-268B-4E87-94A4-B771747A7FCC}" presName="rootComposite" presStyleCnt="0"/>
      <dgm:spPr/>
    </dgm:pt>
    <dgm:pt modelId="{F4ED7C36-5867-42B0-85D6-69E6E0D02300}" type="pres">
      <dgm:prSet presAssocID="{DFA6F633-268B-4E87-94A4-B771747A7FCC}" presName="rootText" presStyleLbl="node3" presStyleIdx="4" presStyleCnt="22" custLinFactNeighborX="-2270">
        <dgm:presLayoutVars>
          <dgm:chPref val="3"/>
        </dgm:presLayoutVars>
      </dgm:prSet>
      <dgm:spPr/>
    </dgm:pt>
    <dgm:pt modelId="{1711E966-01B6-48BF-91A3-1A2113F53BC3}" type="pres">
      <dgm:prSet presAssocID="{DFA6F633-268B-4E87-94A4-B771747A7FCC}" presName="rootConnector" presStyleLbl="node3" presStyleIdx="4" presStyleCnt="22"/>
      <dgm:spPr/>
    </dgm:pt>
    <dgm:pt modelId="{53CA45A9-4EE5-47DF-9FB8-59919BC3FF7A}" type="pres">
      <dgm:prSet presAssocID="{DFA6F633-268B-4E87-94A4-B771747A7FCC}" presName="hierChild4" presStyleCnt="0"/>
      <dgm:spPr/>
    </dgm:pt>
    <dgm:pt modelId="{265CD46A-DCF5-451D-9412-3A9B0722DECC}" type="pres">
      <dgm:prSet presAssocID="{DFA6F633-268B-4E87-94A4-B771747A7FCC}" presName="hierChild5" presStyleCnt="0"/>
      <dgm:spPr/>
    </dgm:pt>
    <dgm:pt modelId="{F9FEA6C4-5DAB-4DC3-82C2-A7A287D0F1E9}" type="pres">
      <dgm:prSet presAssocID="{D64EC49D-CCD9-45E0-B878-7ECB6E797C7D}" presName="Name37" presStyleLbl="parChTrans1D3" presStyleIdx="5" presStyleCnt="22"/>
      <dgm:spPr/>
    </dgm:pt>
    <dgm:pt modelId="{5D28BDE7-1CD8-49E3-853C-9095ED7CAE8B}" type="pres">
      <dgm:prSet presAssocID="{C5E8BF77-AF74-41EE-893C-8526881AFFE6}" presName="hierRoot2" presStyleCnt="0">
        <dgm:presLayoutVars>
          <dgm:hierBranch val="init"/>
        </dgm:presLayoutVars>
      </dgm:prSet>
      <dgm:spPr/>
    </dgm:pt>
    <dgm:pt modelId="{C9CF5A50-65E8-46A8-980F-F094FFB249FE}" type="pres">
      <dgm:prSet presAssocID="{C5E8BF77-AF74-41EE-893C-8526881AFFE6}" presName="rootComposite" presStyleCnt="0"/>
      <dgm:spPr/>
    </dgm:pt>
    <dgm:pt modelId="{0A4E98B4-D8AB-4B3A-AFB8-F6E7365D77CF}" type="pres">
      <dgm:prSet presAssocID="{C5E8BF77-AF74-41EE-893C-8526881AFFE6}" presName="rootText" presStyleLbl="node3" presStyleIdx="5" presStyleCnt="22" custLinFactNeighborX="-2724">
        <dgm:presLayoutVars>
          <dgm:chPref val="3"/>
        </dgm:presLayoutVars>
      </dgm:prSet>
      <dgm:spPr/>
    </dgm:pt>
    <dgm:pt modelId="{F470324A-8A48-4B48-9E98-B2382C37DC40}" type="pres">
      <dgm:prSet presAssocID="{C5E8BF77-AF74-41EE-893C-8526881AFFE6}" presName="rootConnector" presStyleLbl="node3" presStyleIdx="5" presStyleCnt="22"/>
      <dgm:spPr/>
    </dgm:pt>
    <dgm:pt modelId="{D147980A-E3D1-444E-A72D-E71804AA115B}" type="pres">
      <dgm:prSet presAssocID="{C5E8BF77-AF74-41EE-893C-8526881AFFE6}" presName="hierChild4" presStyleCnt="0"/>
      <dgm:spPr/>
    </dgm:pt>
    <dgm:pt modelId="{1EDEFFA0-EA7B-4607-B576-049666E9F24E}" type="pres">
      <dgm:prSet presAssocID="{C5E8BF77-AF74-41EE-893C-8526881AFFE6}" presName="hierChild5" presStyleCnt="0"/>
      <dgm:spPr/>
    </dgm:pt>
    <dgm:pt modelId="{8C24AAA4-867C-4C16-BE46-7EECC5E55EE6}" type="pres">
      <dgm:prSet presAssocID="{CF1FB59A-F221-4351-B72C-461CAF614EFF}" presName="Name37" presStyleLbl="parChTrans1D3" presStyleIdx="6" presStyleCnt="22"/>
      <dgm:spPr/>
    </dgm:pt>
    <dgm:pt modelId="{7E76D65B-FA3B-420D-9742-A1A18CCF8D03}" type="pres">
      <dgm:prSet presAssocID="{032A8ADE-6411-46A2-B7E4-D4C827688C83}" presName="hierRoot2" presStyleCnt="0">
        <dgm:presLayoutVars>
          <dgm:hierBranch val="init"/>
        </dgm:presLayoutVars>
      </dgm:prSet>
      <dgm:spPr/>
    </dgm:pt>
    <dgm:pt modelId="{9AD9DB5A-A9B4-459B-A709-B04F8FC3B718}" type="pres">
      <dgm:prSet presAssocID="{032A8ADE-6411-46A2-B7E4-D4C827688C83}" presName="rootComposite" presStyleCnt="0"/>
      <dgm:spPr/>
    </dgm:pt>
    <dgm:pt modelId="{042251C4-7E52-4933-8F83-F6E1469418A8}" type="pres">
      <dgm:prSet presAssocID="{032A8ADE-6411-46A2-B7E4-D4C827688C83}" presName="rootText" presStyleLbl="node3" presStyleIdx="6" presStyleCnt="22" custLinFactNeighborX="-2859" custLinFactNeighborY="4592">
        <dgm:presLayoutVars>
          <dgm:chPref val="3"/>
        </dgm:presLayoutVars>
      </dgm:prSet>
      <dgm:spPr/>
    </dgm:pt>
    <dgm:pt modelId="{BCCB9160-6D23-44AC-8420-CE594977350B}" type="pres">
      <dgm:prSet presAssocID="{032A8ADE-6411-46A2-B7E4-D4C827688C83}" presName="rootConnector" presStyleLbl="node3" presStyleIdx="6" presStyleCnt="22"/>
      <dgm:spPr/>
    </dgm:pt>
    <dgm:pt modelId="{40E91369-BFB4-4759-8EBE-CE811CD34C67}" type="pres">
      <dgm:prSet presAssocID="{032A8ADE-6411-46A2-B7E4-D4C827688C83}" presName="hierChild4" presStyleCnt="0"/>
      <dgm:spPr/>
    </dgm:pt>
    <dgm:pt modelId="{AD7B904E-8672-45A7-8F64-1875409FA5E8}" type="pres">
      <dgm:prSet presAssocID="{032A8ADE-6411-46A2-B7E4-D4C827688C83}" presName="hierChild5" presStyleCnt="0"/>
      <dgm:spPr/>
    </dgm:pt>
    <dgm:pt modelId="{25E92AC7-C710-43C5-B67D-CC59C3D7DF01}" type="pres">
      <dgm:prSet presAssocID="{03EADA7A-FD35-49BE-B384-2C611071EF00}" presName="hierChild5" presStyleCnt="0"/>
      <dgm:spPr/>
    </dgm:pt>
    <dgm:pt modelId="{DE77DD98-1823-49E1-A21D-CFD1947FF33A}" type="pres">
      <dgm:prSet presAssocID="{062B58A7-16AD-4028-898F-DE2C94E649BA}" presName="Name35" presStyleLbl="parChTrans1D2" presStyleIdx="2" presStyleCnt="8"/>
      <dgm:spPr/>
    </dgm:pt>
    <dgm:pt modelId="{B283FCAC-E8AF-406B-AE3A-1D14EDA7ADA4}" type="pres">
      <dgm:prSet presAssocID="{F969502D-FA3C-4D40-BF3A-FDD1DB4C8D74}" presName="hierRoot2" presStyleCnt="0">
        <dgm:presLayoutVars>
          <dgm:hierBranch val="r"/>
        </dgm:presLayoutVars>
      </dgm:prSet>
      <dgm:spPr/>
    </dgm:pt>
    <dgm:pt modelId="{C354628E-51B2-4333-90D1-4E8F537FF331}" type="pres">
      <dgm:prSet presAssocID="{F969502D-FA3C-4D40-BF3A-FDD1DB4C8D74}" presName="rootComposite" presStyleCnt="0"/>
      <dgm:spPr/>
    </dgm:pt>
    <dgm:pt modelId="{6541BB46-58D7-4682-92EA-425E9E0A6A7B}" type="pres">
      <dgm:prSet presAssocID="{F969502D-FA3C-4D40-BF3A-FDD1DB4C8D74}" presName="rootText" presStyleLbl="node2" presStyleIdx="2" presStyleCnt="8" custLinFactNeighborX="16798" custLinFactNeighborY="-4540">
        <dgm:presLayoutVars>
          <dgm:chPref val="3"/>
        </dgm:presLayoutVars>
      </dgm:prSet>
      <dgm:spPr/>
    </dgm:pt>
    <dgm:pt modelId="{33AAFCD5-CBE6-4454-B101-8FC9DA545BB5}" type="pres">
      <dgm:prSet presAssocID="{F969502D-FA3C-4D40-BF3A-FDD1DB4C8D74}" presName="rootConnector" presStyleLbl="node2" presStyleIdx="2" presStyleCnt="8"/>
      <dgm:spPr/>
    </dgm:pt>
    <dgm:pt modelId="{5AACC0C0-4C84-422D-8104-442EE450441F}" type="pres">
      <dgm:prSet presAssocID="{F969502D-FA3C-4D40-BF3A-FDD1DB4C8D74}" presName="hierChild4" presStyleCnt="0"/>
      <dgm:spPr/>
    </dgm:pt>
    <dgm:pt modelId="{CFFFCF88-3E5F-4760-A22C-B11F16DEB86A}" type="pres">
      <dgm:prSet presAssocID="{C33C274B-4F7C-43FB-A537-E952205E0D13}" presName="Name50" presStyleLbl="parChTrans1D3" presStyleIdx="7" presStyleCnt="22"/>
      <dgm:spPr/>
    </dgm:pt>
    <dgm:pt modelId="{6A8221EB-B8FA-4499-9E51-8728EC48A1F1}" type="pres">
      <dgm:prSet presAssocID="{A3CA47C6-E9DE-484C-BCA1-A80734592E14}" presName="hierRoot2" presStyleCnt="0">
        <dgm:presLayoutVars>
          <dgm:hierBranch val="init"/>
        </dgm:presLayoutVars>
      </dgm:prSet>
      <dgm:spPr/>
    </dgm:pt>
    <dgm:pt modelId="{5592AE4D-A8A5-4839-9DC4-E7598A867057}" type="pres">
      <dgm:prSet presAssocID="{A3CA47C6-E9DE-484C-BCA1-A80734592E14}" presName="rootComposite" presStyleCnt="0"/>
      <dgm:spPr/>
    </dgm:pt>
    <dgm:pt modelId="{437B20CA-BB37-4A81-A895-D06703C96789}" type="pres">
      <dgm:prSet presAssocID="{A3CA47C6-E9DE-484C-BCA1-A80734592E14}" presName="rootText" presStyleLbl="node3" presStyleIdx="7" presStyleCnt="22" custLinFactY="43670" custLinFactNeighborX="13793" custLinFactNeighborY="100000">
        <dgm:presLayoutVars>
          <dgm:chPref val="3"/>
        </dgm:presLayoutVars>
      </dgm:prSet>
      <dgm:spPr/>
    </dgm:pt>
    <dgm:pt modelId="{744C78D9-5D6D-48D7-99AC-76E4A2F27438}" type="pres">
      <dgm:prSet presAssocID="{A3CA47C6-E9DE-484C-BCA1-A80734592E14}" presName="rootConnector" presStyleLbl="node3" presStyleIdx="7" presStyleCnt="22"/>
      <dgm:spPr/>
    </dgm:pt>
    <dgm:pt modelId="{FE45D80C-13DD-4984-AC3F-DDDC0D3D3CED}" type="pres">
      <dgm:prSet presAssocID="{A3CA47C6-E9DE-484C-BCA1-A80734592E14}" presName="hierChild4" presStyleCnt="0"/>
      <dgm:spPr/>
    </dgm:pt>
    <dgm:pt modelId="{E9E81A8D-45F3-494D-88CA-B7766020A78F}" type="pres">
      <dgm:prSet presAssocID="{A3CA47C6-E9DE-484C-BCA1-A80734592E14}" presName="hierChild5" presStyleCnt="0"/>
      <dgm:spPr/>
    </dgm:pt>
    <dgm:pt modelId="{A2FB14F8-D81B-437A-8E16-6B981C67728B}" type="pres">
      <dgm:prSet presAssocID="{9194A97F-3861-4C29-89CF-79544378D8A1}" presName="Name50" presStyleLbl="parChTrans1D3" presStyleIdx="8" presStyleCnt="22"/>
      <dgm:spPr/>
    </dgm:pt>
    <dgm:pt modelId="{882E2C5B-8FB9-4E6F-832C-B0FF057083C9}" type="pres">
      <dgm:prSet presAssocID="{0A2DB05F-4961-4161-B9EA-D4FE3D15272B}" presName="hierRoot2" presStyleCnt="0">
        <dgm:presLayoutVars>
          <dgm:hierBranch val="r"/>
        </dgm:presLayoutVars>
      </dgm:prSet>
      <dgm:spPr/>
    </dgm:pt>
    <dgm:pt modelId="{A36F99F2-2F3B-4CCB-B282-9D3CE941BFA8}" type="pres">
      <dgm:prSet presAssocID="{0A2DB05F-4961-4161-B9EA-D4FE3D15272B}" presName="rootComposite" presStyleCnt="0"/>
      <dgm:spPr/>
    </dgm:pt>
    <dgm:pt modelId="{AC84AA52-945C-4300-8431-8711277C72C0}" type="pres">
      <dgm:prSet presAssocID="{0A2DB05F-4961-4161-B9EA-D4FE3D15272B}" presName="rootText" presStyleLbl="node3" presStyleIdx="8" presStyleCnt="22" custLinFactY="-42071" custLinFactNeighborX="13793" custLinFactNeighborY="-100000">
        <dgm:presLayoutVars>
          <dgm:chPref val="3"/>
        </dgm:presLayoutVars>
      </dgm:prSet>
      <dgm:spPr/>
    </dgm:pt>
    <dgm:pt modelId="{D5C374B3-AB10-49A4-85EA-4AECFE01AAC0}" type="pres">
      <dgm:prSet presAssocID="{0A2DB05F-4961-4161-B9EA-D4FE3D15272B}" presName="rootConnector" presStyleLbl="node3" presStyleIdx="8" presStyleCnt="22"/>
      <dgm:spPr/>
    </dgm:pt>
    <dgm:pt modelId="{F296C08F-3A6E-4ABD-A8A8-1B80F0AE4483}" type="pres">
      <dgm:prSet presAssocID="{0A2DB05F-4961-4161-B9EA-D4FE3D15272B}" presName="hierChild4" presStyleCnt="0"/>
      <dgm:spPr/>
    </dgm:pt>
    <dgm:pt modelId="{5E9D48B5-8148-4571-AA00-3337577E878F}" type="pres">
      <dgm:prSet presAssocID="{0A2DB05F-4961-4161-B9EA-D4FE3D15272B}" presName="hierChild5" presStyleCnt="0"/>
      <dgm:spPr/>
    </dgm:pt>
    <dgm:pt modelId="{2C2FE997-E7A6-45EB-9BC1-F93A2480597E}" type="pres">
      <dgm:prSet presAssocID="{1FE89542-0A80-4B7D-B97E-FD9B0493ACE5}" presName="Name50" presStyleLbl="parChTrans1D3" presStyleIdx="9" presStyleCnt="22"/>
      <dgm:spPr/>
    </dgm:pt>
    <dgm:pt modelId="{D3D661F7-1DC4-4721-958C-2311AA6E6AEF}" type="pres">
      <dgm:prSet presAssocID="{207C67FF-707C-45E1-80D9-47129BF208C6}" presName="hierRoot2" presStyleCnt="0">
        <dgm:presLayoutVars>
          <dgm:hierBranch val="init"/>
        </dgm:presLayoutVars>
      </dgm:prSet>
      <dgm:spPr/>
    </dgm:pt>
    <dgm:pt modelId="{01A93ADF-B480-43A1-9EB4-D64F0AE97019}" type="pres">
      <dgm:prSet presAssocID="{207C67FF-707C-45E1-80D9-47129BF208C6}" presName="rootComposite" presStyleCnt="0"/>
      <dgm:spPr/>
    </dgm:pt>
    <dgm:pt modelId="{DC0991ED-B4C4-42D8-B713-69DE6A4913D8}" type="pres">
      <dgm:prSet presAssocID="{207C67FF-707C-45E1-80D9-47129BF208C6}" presName="rootText" presStyleLbl="node3" presStyleIdx="9" presStyleCnt="22" custLinFactNeighborX="13793" custLinFactNeighborY="10226">
        <dgm:presLayoutVars>
          <dgm:chPref val="3"/>
        </dgm:presLayoutVars>
      </dgm:prSet>
      <dgm:spPr/>
    </dgm:pt>
    <dgm:pt modelId="{B88A83FE-DA7B-4E42-B838-B1D4BFB81442}" type="pres">
      <dgm:prSet presAssocID="{207C67FF-707C-45E1-80D9-47129BF208C6}" presName="rootConnector" presStyleLbl="node3" presStyleIdx="9" presStyleCnt="22"/>
      <dgm:spPr/>
    </dgm:pt>
    <dgm:pt modelId="{72EADEA9-B23C-49D7-A062-9119A797943A}" type="pres">
      <dgm:prSet presAssocID="{207C67FF-707C-45E1-80D9-47129BF208C6}" presName="hierChild4" presStyleCnt="0"/>
      <dgm:spPr/>
    </dgm:pt>
    <dgm:pt modelId="{9833DE08-E976-4F58-A450-1BA148227C2D}" type="pres">
      <dgm:prSet presAssocID="{207C67FF-707C-45E1-80D9-47129BF208C6}" presName="hierChild5" presStyleCnt="0"/>
      <dgm:spPr/>
    </dgm:pt>
    <dgm:pt modelId="{E4DDEAD3-0DF1-4A0C-B2B0-C2C81945AEE7}" type="pres">
      <dgm:prSet presAssocID="{F969502D-FA3C-4D40-BF3A-FDD1DB4C8D74}" presName="hierChild5" presStyleCnt="0"/>
      <dgm:spPr/>
    </dgm:pt>
    <dgm:pt modelId="{F34833F5-7A44-467A-8E16-73BFE6698AFD}" type="pres">
      <dgm:prSet presAssocID="{2CAB9E4A-49B0-48E7-9635-36F87B906114}" presName="Name35" presStyleLbl="parChTrans1D2" presStyleIdx="3" presStyleCnt="8"/>
      <dgm:spPr/>
    </dgm:pt>
    <dgm:pt modelId="{D0513841-B5AF-42DA-9890-BA11C68D9C51}" type="pres">
      <dgm:prSet presAssocID="{9DB46538-5F76-4F3F-AF35-AB0AF4755E3D}" presName="hierRoot2" presStyleCnt="0">
        <dgm:presLayoutVars>
          <dgm:hierBranch val="r"/>
        </dgm:presLayoutVars>
      </dgm:prSet>
      <dgm:spPr/>
    </dgm:pt>
    <dgm:pt modelId="{FEFB13F2-9F52-4377-A82C-4DDE8DBAF4B1}" type="pres">
      <dgm:prSet presAssocID="{9DB46538-5F76-4F3F-AF35-AB0AF4755E3D}" presName="rootComposite" presStyleCnt="0"/>
      <dgm:spPr/>
    </dgm:pt>
    <dgm:pt modelId="{A5FBACEC-558B-4E13-AD83-CF5C97B3C307}" type="pres">
      <dgm:prSet presAssocID="{9DB46538-5F76-4F3F-AF35-AB0AF4755E3D}" presName="rootText" presStyleLbl="node2" presStyleIdx="3" presStyleCnt="8" custLinFactNeighborX="34035" custLinFactNeighborY="-4371">
        <dgm:presLayoutVars>
          <dgm:chPref val="3"/>
        </dgm:presLayoutVars>
      </dgm:prSet>
      <dgm:spPr/>
    </dgm:pt>
    <dgm:pt modelId="{71B49F6B-A8C5-4C9F-91D8-00451112FF8A}" type="pres">
      <dgm:prSet presAssocID="{9DB46538-5F76-4F3F-AF35-AB0AF4755E3D}" presName="rootConnector" presStyleLbl="node2" presStyleIdx="3" presStyleCnt="8"/>
      <dgm:spPr/>
    </dgm:pt>
    <dgm:pt modelId="{568865C9-AB80-4595-8867-5C4F259B8435}" type="pres">
      <dgm:prSet presAssocID="{9DB46538-5F76-4F3F-AF35-AB0AF4755E3D}" presName="hierChild4" presStyleCnt="0"/>
      <dgm:spPr/>
    </dgm:pt>
    <dgm:pt modelId="{D0E39507-524E-4917-98AA-6A52559A15F5}" type="pres">
      <dgm:prSet presAssocID="{F940733C-9FA3-46FC-B19E-BEDEEC0B745E}" presName="Name50" presStyleLbl="parChTrans1D3" presStyleIdx="10" presStyleCnt="22"/>
      <dgm:spPr/>
    </dgm:pt>
    <dgm:pt modelId="{745F1773-65AA-4B8C-A84A-2E51D4D3D149}" type="pres">
      <dgm:prSet presAssocID="{461E25B7-33C0-4BF1-9E7A-E068EC86873C}" presName="hierRoot2" presStyleCnt="0">
        <dgm:presLayoutVars>
          <dgm:hierBranch val="init"/>
        </dgm:presLayoutVars>
      </dgm:prSet>
      <dgm:spPr/>
    </dgm:pt>
    <dgm:pt modelId="{B7CECA46-8DDC-48B0-B7ED-87847E0A18D2}" type="pres">
      <dgm:prSet presAssocID="{461E25B7-33C0-4BF1-9E7A-E068EC86873C}" presName="rootComposite" presStyleCnt="0"/>
      <dgm:spPr/>
    </dgm:pt>
    <dgm:pt modelId="{4416211C-E438-4CE0-9919-0A6000C9BEC2}" type="pres">
      <dgm:prSet presAssocID="{461E25B7-33C0-4BF1-9E7A-E068EC86873C}" presName="rootText" presStyleLbl="node3" presStyleIdx="10" presStyleCnt="22" custLinFactNeighborX="30814" custLinFactNeighborY="3171">
        <dgm:presLayoutVars>
          <dgm:chPref val="3"/>
        </dgm:presLayoutVars>
      </dgm:prSet>
      <dgm:spPr/>
    </dgm:pt>
    <dgm:pt modelId="{DA7AA376-9027-4149-8390-8971AA73D7EF}" type="pres">
      <dgm:prSet presAssocID="{461E25B7-33C0-4BF1-9E7A-E068EC86873C}" presName="rootConnector" presStyleLbl="node3" presStyleIdx="10" presStyleCnt="22"/>
      <dgm:spPr/>
    </dgm:pt>
    <dgm:pt modelId="{E346B368-23EB-496C-A465-2292F686AC2D}" type="pres">
      <dgm:prSet presAssocID="{461E25B7-33C0-4BF1-9E7A-E068EC86873C}" presName="hierChild4" presStyleCnt="0"/>
      <dgm:spPr/>
    </dgm:pt>
    <dgm:pt modelId="{BF28FD1E-2A00-430C-8E20-29E76B93B71C}" type="pres">
      <dgm:prSet presAssocID="{461E25B7-33C0-4BF1-9E7A-E068EC86873C}" presName="hierChild5" presStyleCnt="0"/>
      <dgm:spPr/>
    </dgm:pt>
    <dgm:pt modelId="{7EEE4142-19A8-41F0-9693-EBA20E41B44D}" type="pres">
      <dgm:prSet presAssocID="{8890E841-A2FD-41FA-90F3-E83FAD067520}" presName="Name50" presStyleLbl="parChTrans1D3" presStyleIdx="11" presStyleCnt="22"/>
      <dgm:spPr/>
    </dgm:pt>
    <dgm:pt modelId="{A21B995F-3807-4208-B25D-BEB0547D11A7}" type="pres">
      <dgm:prSet presAssocID="{A6E9F93C-24A4-4F12-B9A0-CF3A36CD13B2}" presName="hierRoot2" presStyleCnt="0">
        <dgm:presLayoutVars>
          <dgm:hierBranch val="init"/>
        </dgm:presLayoutVars>
      </dgm:prSet>
      <dgm:spPr/>
    </dgm:pt>
    <dgm:pt modelId="{1E5B31F3-391B-47F0-A516-591F3A5400F2}" type="pres">
      <dgm:prSet presAssocID="{A6E9F93C-24A4-4F12-B9A0-CF3A36CD13B2}" presName="rootComposite" presStyleCnt="0"/>
      <dgm:spPr/>
    </dgm:pt>
    <dgm:pt modelId="{92FBD81F-7DF5-4E5F-8BAD-64961D20976C}" type="pres">
      <dgm:prSet presAssocID="{A6E9F93C-24A4-4F12-B9A0-CF3A36CD13B2}" presName="rootText" presStyleLbl="node3" presStyleIdx="11" presStyleCnt="22" custLinFactNeighborX="30815" custLinFactNeighborY="6279">
        <dgm:presLayoutVars>
          <dgm:chPref val="3"/>
        </dgm:presLayoutVars>
      </dgm:prSet>
      <dgm:spPr/>
    </dgm:pt>
    <dgm:pt modelId="{C8DDA4EE-BF0A-4688-9A61-6D6FE1B9AF78}" type="pres">
      <dgm:prSet presAssocID="{A6E9F93C-24A4-4F12-B9A0-CF3A36CD13B2}" presName="rootConnector" presStyleLbl="node3" presStyleIdx="11" presStyleCnt="22"/>
      <dgm:spPr/>
    </dgm:pt>
    <dgm:pt modelId="{78AB5A48-3479-4E19-B6CD-1EAB2B973494}" type="pres">
      <dgm:prSet presAssocID="{A6E9F93C-24A4-4F12-B9A0-CF3A36CD13B2}" presName="hierChild4" presStyleCnt="0"/>
      <dgm:spPr/>
    </dgm:pt>
    <dgm:pt modelId="{0A31C175-4D7E-4730-A02D-28724463F14D}" type="pres">
      <dgm:prSet presAssocID="{A6E9F93C-24A4-4F12-B9A0-CF3A36CD13B2}" presName="hierChild5" presStyleCnt="0"/>
      <dgm:spPr/>
    </dgm:pt>
    <dgm:pt modelId="{A742E78F-1BA8-4995-9A68-DFC1F2E8EE73}" type="pres">
      <dgm:prSet presAssocID="{B296B73B-ACEC-4FE6-83A8-C738B2BA4B6A}" presName="Name50" presStyleLbl="parChTrans1D3" presStyleIdx="12" presStyleCnt="22"/>
      <dgm:spPr/>
    </dgm:pt>
    <dgm:pt modelId="{46FEB85E-92D0-416A-BBDF-5E9D378715BC}" type="pres">
      <dgm:prSet presAssocID="{FAC25653-8A19-4B67-A468-83B4A4FE5F07}" presName="hierRoot2" presStyleCnt="0">
        <dgm:presLayoutVars>
          <dgm:hierBranch val="init"/>
        </dgm:presLayoutVars>
      </dgm:prSet>
      <dgm:spPr/>
    </dgm:pt>
    <dgm:pt modelId="{78C7902F-0375-46FE-8C10-38F392BECC80}" type="pres">
      <dgm:prSet presAssocID="{FAC25653-8A19-4B67-A468-83B4A4FE5F07}" presName="rootComposite" presStyleCnt="0"/>
      <dgm:spPr/>
    </dgm:pt>
    <dgm:pt modelId="{23747562-B7DD-4304-A058-F924DD0E2B58}" type="pres">
      <dgm:prSet presAssocID="{FAC25653-8A19-4B67-A468-83B4A4FE5F07}" presName="rootText" presStyleLbl="node3" presStyleIdx="12" presStyleCnt="22" custLinFactNeighborX="30815" custLinFactNeighborY="8657">
        <dgm:presLayoutVars>
          <dgm:chPref val="3"/>
        </dgm:presLayoutVars>
      </dgm:prSet>
      <dgm:spPr/>
    </dgm:pt>
    <dgm:pt modelId="{454866B3-0418-4655-B7B6-593C6A111F0D}" type="pres">
      <dgm:prSet presAssocID="{FAC25653-8A19-4B67-A468-83B4A4FE5F07}" presName="rootConnector" presStyleLbl="node3" presStyleIdx="12" presStyleCnt="22"/>
      <dgm:spPr/>
    </dgm:pt>
    <dgm:pt modelId="{EC98CB83-642D-4BE8-B09B-962883850183}" type="pres">
      <dgm:prSet presAssocID="{FAC25653-8A19-4B67-A468-83B4A4FE5F07}" presName="hierChild4" presStyleCnt="0"/>
      <dgm:spPr/>
    </dgm:pt>
    <dgm:pt modelId="{82391B95-44F8-4E20-A5CC-CCD6E978CC56}" type="pres">
      <dgm:prSet presAssocID="{FAC25653-8A19-4B67-A468-83B4A4FE5F07}" presName="hierChild5" presStyleCnt="0"/>
      <dgm:spPr/>
    </dgm:pt>
    <dgm:pt modelId="{9F02BF2D-4DF6-43D8-BD90-C6819C0697FF}" type="pres">
      <dgm:prSet presAssocID="{9DB46538-5F76-4F3F-AF35-AB0AF4755E3D}" presName="hierChild5" presStyleCnt="0"/>
      <dgm:spPr/>
    </dgm:pt>
    <dgm:pt modelId="{7DDF7CFB-5F9B-4F3D-A671-BB17C35531F6}" type="pres">
      <dgm:prSet presAssocID="{2BCF6655-643F-4256-9843-983A99ADA875}" presName="Name35" presStyleLbl="parChTrans1D2" presStyleIdx="4" presStyleCnt="8"/>
      <dgm:spPr/>
    </dgm:pt>
    <dgm:pt modelId="{53E1692F-95CF-44D8-9353-737C37118C36}" type="pres">
      <dgm:prSet presAssocID="{9633BF82-F080-4B1B-8A3B-FB4B817A751F}" presName="hierRoot2" presStyleCnt="0">
        <dgm:presLayoutVars>
          <dgm:hierBranch val="init"/>
        </dgm:presLayoutVars>
      </dgm:prSet>
      <dgm:spPr/>
    </dgm:pt>
    <dgm:pt modelId="{E5DDA725-BB57-430D-9514-C343B3DFF8FC}" type="pres">
      <dgm:prSet presAssocID="{9633BF82-F080-4B1B-8A3B-FB4B817A751F}" presName="rootComposite" presStyleCnt="0"/>
      <dgm:spPr/>
    </dgm:pt>
    <dgm:pt modelId="{A30BA61B-A4F7-4B9C-901F-451E6C61562A}" type="pres">
      <dgm:prSet presAssocID="{9633BF82-F080-4B1B-8A3B-FB4B817A751F}" presName="rootText" presStyleLbl="node2" presStyleIdx="4" presStyleCnt="8" custLinFactNeighborX="48304" custLinFactNeighborY="-4148">
        <dgm:presLayoutVars>
          <dgm:chPref val="3"/>
        </dgm:presLayoutVars>
      </dgm:prSet>
      <dgm:spPr/>
    </dgm:pt>
    <dgm:pt modelId="{65C4348A-BEB4-4D9B-A28B-F2902960B427}" type="pres">
      <dgm:prSet presAssocID="{9633BF82-F080-4B1B-8A3B-FB4B817A751F}" presName="rootConnector" presStyleLbl="node2" presStyleIdx="4" presStyleCnt="8"/>
      <dgm:spPr/>
    </dgm:pt>
    <dgm:pt modelId="{7B8234EE-4465-4C89-A858-09BBFCE34E9B}" type="pres">
      <dgm:prSet presAssocID="{9633BF82-F080-4B1B-8A3B-FB4B817A751F}" presName="hierChild4" presStyleCnt="0"/>
      <dgm:spPr/>
    </dgm:pt>
    <dgm:pt modelId="{CDB42D5A-F895-4B61-B6D6-AA341CB1C942}" type="pres">
      <dgm:prSet presAssocID="{1A3E7EEA-FD22-4DBC-9EF1-83BB3F7E150C}" presName="Name37" presStyleLbl="parChTrans1D3" presStyleIdx="13" presStyleCnt="22"/>
      <dgm:spPr/>
    </dgm:pt>
    <dgm:pt modelId="{A2C8A6C4-7A36-40A4-AC52-703B5C30D301}" type="pres">
      <dgm:prSet presAssocID="{8873C6DE-0774-45F1-AD2F-DCA43995748C}" presName="hierRoot2" presStyleCnt="0">
        <dgm:presLayoutVars>
          <dgm:hierBranch val="init"/>
        </dgm:presLayoutVars>
      </dgm:prSet>
      <dgm:spPr/>
    </dgm:pt>
    <dgm:pt modelId="{7D11AFED-B93F-44C5-80DA-05E817B3C009}" type="pres">
      <dgm:prSet presAssocID="{8873C6DE-0774-45F1-AD2F-DCA43995748C}" presName="rootComposite" presStyleCnt="0"/>
      <dgm:spPr/>
    </dgm:pt>
    <dgm:pt modelId="{14B20FB4-0544-4511-9FD9-7066452534AF}" type="pres">
      <dgm:prSet presAssocID="{8873C6DE-0774-45F1-AD2F-DCA43995748C}" presName="rootText" presStyleLbl="node3" presStyleIdx="13" presStyleCnt="22" custLinFactNeighborX="46020" custLinFactNeighborY="1408">
        <dgm:presLayoutVars>
          <dgm:chPref val="3"/>
        </dgm:presLayoutVars>
      </dgm:prSet>
      <dgm:spPr/>
    </dgm:pt>
    <dgm:pt modelId="{5BE6C8BD-082B-4D97-882F-02D4D7B9ED74}" type="pres">
      <dgm:prSet presAssocID="{8873C6DE-0774-45F1-AD2F-DCA43995748C}" presName="rootConnector" presStyleLbl="node3" presStyleIdx="13" presStyleCnt="22"/>
      <dgm:spPr/>
    </dgm:pt>
    <dgm:pt modelId="{4A99E0E6-51B5-4194-8E3A-04712EE74257}" type="pres">
      <dgm:prSet presAssocID="{8873C6DE-0774-45F1-AD2F-DCA43995748C}" presName="hierChild4" presStyleCnt="0"/>
      <dgm:spPr/>
    </dgm:pt>
    <dgm:pt modelId="{B2FC6C40-094C-4895-894B-56D00C7CE262}" type="pres">
      <dgm:prSet presAssocID="{8873C6DE-0774-45F1-AD2F-DCA43995748C}" presName="hierChild5" presStyleCnt="0"/>
      <dgm:spPr/>
    </dgm:pt>
    <dgm:pt modelId="{4DBBEE4C-5993-498F-8C02-E7AEF29C1E42}" type="pres">
      <dgm:prSet presAssocID="{75D2DCF9-597D-421C-9F68-5259C26D64F5}" presName="Name37" presStyleLbl="parChTrans1D3" presStyleIdx="14" presStyleCnt="22"/>
      <dgm:spPr/>
    </dgm:pt>
    <dgm:pt modelId="{C69FCEF0-E41B-4543-8653-898BE35017EB}" type="pres">
      <dgm:prSet presAssocID="{455E88D1-AB9A-45EA-9728-841CE97E59B0}" presName="hierRoot2" presStyleCnt="0">
        <dgm:presLayoutVars>
          <dgm:hierBranch val="init"/>
        </dgm:presLayoutVars>
      </dgm:prSet>
      <dgm:spPr/>
    </dgm:pt>
    <dgm:pt modelId="{CD4038BE-5882-4397-AE18-C0623B57F954}" type="pres">
      <dgm:prSet presAssocID="{455E88D1-AB9A-45EA-9728-841CE97E59B0}" presName="rootComposite" presStyleCnt="0"/>
      <dgm:spPr/>
    </dgm:pt>
    <dgm:pt modelId="{AA097EE7-4A1F-4012-847A-037C57AE6CD4}" type="pres">
      <dgm:prSet presAssocID="{455E88D1-AB9A-45EA-9728-841CE97E59B0}" presName="rootText" presStyleLbl="node3" presStyleIdx="14" presStyleCnt="22" custLinFactNeighborX="46020" custLinFactNeighborY="1670">
        <dgm:presLayoutVars>
          <dgm:chPref val="3"/>
        </dgm:presLayoutVars>
      </dgm:prSet>
      <dgm:spPr/>
    </dgm:pt>
    <dgm:pt modelId="{11B3AE07-7E98-4297-81DA-6C7540140488}" type="pres">
      <dgm:prSet presAssocID="{455E88D1-AB9A-45EA-9728-841CE97E59B0}" presName="rootConnector" presStyleLbl="node3" presStyleIdx="14" presStyleCnt="22"/>
      <dgm:spPr/>
    </dgm:pt>
    <dgm:pt modelId="{A3733EF6-C747-4557-91B3-8564FDBD85B7}" type="pres">
      <dgm:prSet presAssocID="{455E88D1-AB9A-45EA-9728-841CE97E59B0}" presName="hierChild4" presStyleCnt="0"/>
      <dgm:spPr/>
    </dgm:pt>
    <dgm:pt modelId="{7269D02C-320A-480B-9257-6881C570462E}" type="pres">
      <dgm:prSet presAssocID="{455E88D1-AB9A-45EA-9728-841CE97E59B0}" presName="hierChild5" presStyleCnt="0"/>
      <dgm:spPr/>
    </dgm:pt>
    <dgm:pt modelId="{484DF10F-4DD0-4166-BDE4-3CEBE4AA5DA7}" type="pres">
      <dgm:prSet presAssocID="{5BCBFD47-F728-4B81-B638-FEF66332621E}" presName="Name37" presStyleLbl="parChTrans1D3" presStyleIdx="15" presStyleCnt="22"/>
      <dgm:spPr/>
    </dgm:pt>
    <dgm:pt modelId="{6E597215-6944-427D-951E-B8281F908F8B}" type="pres">
      <dgm:prSet presAssocID="{4D867152-59E2-4E55-8EDA-595A1076564B}" presName="hierRoot2" presStyleCnt="0">
        <dgm:presLayoutVars>
          <dgm:hierBranch val="init"/>
        </dgm:presLayoutVars>
      </dgm:prSet>
      <dgm:spPr/>
    </dgm:pt>
    <dgm:pt modelId="{253EF4D9-D3E7-48F2-806F-2073876D3C48}" type="pres">
      <dgm:prSet presAssocID="{4D867152-59E2-4E55-8EDA-595A1076564B}" presName="rootComposite" presStyleCnt="0"/>
      <dgm:spPr/>
    </dgm:pt>
    <dgm:pt modelId="{FD36B6A6-EB33-4DD2-A10B-94AEBF13DD30}" type="pres">
      <dgm:prSet presAssocID="{4D867152-59E2-4E55-8EDA-595A1076564B}" presName="rootText" presStyleLbl="node3" presStyleIdx="15" presStyleCnt="22" custLinFactNeighborX="46020" custLinFactNeighborY="3140">
        <dgm:presLayoutVars>
          <dgm:chPref val="3"/>
        </dgm:presLayoutVars>
      </dgm:prSet>
      <dgm:spPr/>
    </dgm:pt>
    <dgm:pt modelId="{E8C18B32-53CB-473B-BF0A-F009197A3BA0}" type="pres">
      <dgm:prSet presAssocID="{4D867152-59E2-4E55-8EDA-595A1076564B}" presName="rootConnector" presStyleLbl="node3" presStyleIdx="15" presStyleCnt="22"/>
      <dgm:spPr/>
    </dgm:pt>
    <dgm:pt modelId="{F222DCA7-EC53-4422-81DE-07198FD39E2E}" type="pres">
      <dgm:prSet presAssocID="{4D867152-59E2-4E55-8EDA-595A1076564B}" presName="hierChild4" presStyleCnt="0"/>
      <dgm:spPr/>
    </dgm:pt>
    <dgm:pt modelId="{CA36CFB0-4A4F-426C-B349-7FE7BF3C6BDD}" type="pres">
      <dgm:prSet presAssocID="{4D867152-59E2-4E55-8EDA-595A1076564B}" presName="hierChild5" presStyleCnt="0"/>
      <dgm:spPr/>
    </dgm:pt>
    <dgm:pt modelId="{1DD1D34F-EEA4-4CE0-8007-6F149E4D16F2}" type="pres">
      <dgm:prSet presAssocID="{9633BF82-F080-4B1B-8A3B-FB4B817A751F}" presName="hierChild5" presStyleCnt="0"/>
      <dgm:spPr/>
    </dgm:pt>
    <dgm:pt modelId="{7E0A47A3-6FB8-48A2-B0BD-2C0677758E1F}" type="pres">
      <dgm:prSet presAssocID="{47E75DDC-A014-4F12-BB91-C53A0454493A}" presName="Name35" presStyleLbl="parChTrans1D2" presStyleIdx="5" presStyleCnt="8"/>
      <dgm:spPr/>
    </dgm:pt>
    <dgm:pt modelId="{622B174F-8398-4CA0-B410-E4EF8EF2E249}" type="pres">
      <dgm:prSet presAssocID="{7EAEF1CC-953F-476A-9390-85F15583A6BA}" presName="hierRoot2" presStyleCnt="0">
        <dgm:presLayoutVars>
          <dgm:hierBranch val="init"/>
        </dgm:presLayoutVars>
      </dgm:prSet>
      <dgm:spPr/>
    </dgm:pt>
    <dgm:pt modelId="{2FAAD7D0-3D42-4CF5-95C1-8D01976BFEE4}" type="pres">
      <dgm:prSet presAssocID="{7EAEF1CC-953F-476A-9390-85F15583A6BA}" presName="rootComposite" presStyleCnt="0"/>
      <dgm:spPr/>
    </dgm:pt>
    <dgm:pt modelId="{E01E221D-4858-46AA-AE13-E41EA3C2A6E2}" type="pres">
      <dgm:prSet presAssocID="{7EAEF1CC-953F-476A-9390-85F15583A6BA}" presName="rootText" presStyleLbl="node2" presStyleIdx="5" presStyleCnt="8" custLinFactNeighborX="64418" custLinFactNeighborY="-4576">
        <dgm:presLayoutVars>
          <dgm:chPref val="3"/>
        </dgm:presLayoutVars>
      </dgm:prSet>
      <dgm:spPr/>
    </dgm:pt>
    <dgm:pt modelId="{1AAA1A5B-65ED-4E14-9248-BFA0629A69FA}" type="pres">
      <dgm:prSet presAssocID="{7EAEF1CC-953F-476A-9390-85F15583A6BA}" presName="rootConnector" presStyleLbl="node2" presStyleIdx="5" presStyleCnt="8"/>
      <dgm:spPr/>
    </dgm:pt>
    <dgm:pt modelId="{0B0739BA-8DB8-4BED-AFED-EE354787D32E}" type="pres">
      <dgm:prSet presAssocID="{7EAEF1CC-953F-476A-9390-85F15583A6BA}" presName="hierChild4" presStyleCnt="0"/>
      <dgm:spPr/>
    </dgm:pt>
    <dgm:pt modelId="{CFAE1531-C7BA-46BD-964A-67F12B5A16FC}" type="pres">
      <dgm:prSet presAssocID="{1F344E52-588D-49D4-B1BF-5B0BDD23276F}" presName="Name37" presStyleLbl="parChTrans1D3" presStyleIdx="16" presStyleCnt="22"/>
      <dgm:spPr/>
    </dgm:pt>
    <dgm:pt modelId="{B8280367-8801-4355-A3F0-C414330350B8}" type="pres">
      <dgm:prSet presAssocID="{7E9DAD8B-4A8A-4AB0-AB9B-EA1E64B55DC2}" presName="hierRoot2" presStyleCnt="0">
        <dgm:presLayoutVars>
          <dgm:hierBranch val="init"/>
        </dgm:presLayoutVars>
      </dgm:prSet>
      <dgm:spPr/>
    </dgm:pt>
    <dgm:pt modelId="{7E512043-1D0C-4C3A-B33E-EC0C12DE1BA2}" type="pres">
      <dgm:prSet presAssocID="{7E9DAD8B-4A8A-4AB0-AB9B-EA1E64B55DC2}" presName="rootComposite" presStyleCnt="0"/>
      <dgm:spPr/>
    </dgm:pt>
    <dgm:pt modelId="{4CC4A546-ED43-4C55-9486-5738F892A1AE}" type="pres">
      <dgm:prSet presAssocID="{7E9DAD8B-4A8A-4AB0-AB9B-EA1E64B55DC2}" presName="rootText" presStyleLbl="node3" presStyleIdx="16" presStyleCnt="22" custLinFactY="100000" custLinFactNeighborX="61633" custLinFactNeighborY="188956">
        <dgm:presLayoutVars>
          <dgm:chPref val="3"/>
        </dgm:presLayoutVars>
      </dgm:prSet>
      <dgm:spPr/>
    </dgm:pt>
    <dgm:pt modelId="{7E9B5B67-999B-4920-A922-4AE6DC1D45C3}" type="pres">
      <dgm:prSet presAssocID="{7E9DAD8B-4A8A-4AB0-AB9B-EA1E64B55DC2}" presName="rootConnector" presStyleLbl="node3" presStyleIdx="16" presStyleCnt="22"/>
      <dgm:spPr/>
    </dgm:pt>
    <dgm:pt modelId="{B5453870-2527-4B11-BA08-BB0C37F22390}" type="pres">
      <dgm:prSet presAssocID="{7E9DAD8B-4A8A-4AB0-AB9B-EA1E64B55DC2}" presName="hierChild4" presStyleCnt="0"/>
      <dgm:spPr/>
    </dgm:pt>
    <dgm:pt modelId="{B58EE654-F69C-4263-ADFD-2398496CFF47}" type="pres">
      <dgm:prSet presAssocID="{7E9DAD8B-4A8A-4AB0-AB9B-EA1E64B55DC2}" presName="hierChild5" presStyleCnt="0"/>
      <dgm:spPr/>
    </dgm:pt>
    <dgm:pt modelId="{9862F1BF-4662-4E7D-9CBA-61819F186572}" type="pres">
      <dgm:prSet presAssocID="{B14CFB6E-1DE4-4548-A1C1-27FD25B3F60B}" presName="Name37" presStyleLbl="parChTrans1D3" presStyleIdx="17" presStyleCnt="22"/>
      <dgm:spPr/>
    </dgm:pt>
    <dgm:pt modelId="{85A1A713-D15F-4F8F-A51A-529996DE45D8}" type="pres">
      <dgm:prSet presAssocID="{473D5B82-40F5-4328-92E8-133795F7298F}" presName="hierRoot2" presStyleCnt="0">
        <dgm:presLayoutVars>
          <dgm:hierBranch val="init"/>
        </dgm:presLayoutVars>
      </dgm:prSet>
      <dgm:spPr/>
    </dgm:pt>
    <dgm:pt modelId="{DD4B2648-6FAF-4A25-BBB2-E8E65884C869}" type="pres">
      <dgm:prSet presAssocID="{473D5B82-40F5-4328-92E8-133795F7298F}" presName="rootComposite" presStyleCnt="0"/>
      <dgm:spPr/>
    </dgm:pt>
    <dgm:pt modelId="{AD20F2BD-3011-42FF-9B81-02E3DAD5D4DB}" type="pres">
      <dgm:prSet presAssocID="{473D5B82-40F5-4328-92E8-133795F7298F}" presName="rootText" presStyleLbl="node3" presStyleIdx="17" presStyleCnt="22" custLinFactNeighborX="61680" custLinFactNeighborY="2616">
        <dgm:presLayoutVars>
          <dgm:chPref val="3"/>
        </dgm:presLayoutVars>
      </dgm:prSet>
      <dgm:spPr/>
    </dgm:pt>
    <dgm:pt modelId="{770CC287-4872-4909-B75D-5926526440BF}" type="pres">
      <dgm:prSet presAssocID="{473D5B82-40F5-4328-92E8-133795F7298F}" presName="rootConnector" presStyleLbl="node3" presStyleIdx="17" presStyleCnt="22"/>
      <dgm:spPr/>
    </dgm:pt>
    <dgm:pt modelId="{1A585D5F-A231-4B93-8E36-F7E9A6C7D405}" type="pres">
      <dgm:prSet presAssocID="{473D5B82-40F5-4328-92E8-133795F7298F}" presName="hierChild4" presStyleCnt="0"/>
      <dgm:spPr/>
    </dgm:pt>
    <dgm:pt modelId="{4DD2F5DC-DC46-44A9-8834-24DC09CC137B}" type="pres">
      <dgm:prSet presAssocID="{473D5B82-40F5-4328-92E8-133795F7298F}" presName="hierChild5" presStyleCnt="0"/>
      <dgm:spPr/>
    </dgm:pt>
    <dgm:pt modelId="{FADF38E1-D9F0-4A74-9365-E81178B5BC3D}" type="pres">
      <dgm:prSet presAssocID="{2482C071-BA4C-44FF-9AAB-5D0FE942C624}" presName="Name37" presStyleLbl="parChTrans1D3" presStyleIdx="18" presStyleCnt="22"/>
      <dgm:spPr/>
    </dgm:pt>
    <dgm:pt modelId="{861E312B-A56D-4108-B1E6-B816FC387674}" type="pres">
      <dgm:prSet presAssocID="{0264181D-1196-4BC3-A659-2BFC800B3133}" presName="hierRoot2" presStyleCnt="0">
        <dgm:presLayoutVars>
          <dgm:hierBranch val="init"/>
        </dgm:presLayoutVars>
      </dgm:prSet>
      <dgm:spPr/>
    </dgm:pt>
    <dgm:pt modelId="{8806938F-9A8B-4ED7-9224-4A95D3B58BEA}" type="pres">
      <dgm:prSet presAssocID="{0264181D-1196-4BC3-A659-2BFC800B3133}" presName="rootComposite" presStyleCnt="0"/>
      <dgm:spPr/>
    </dgm:pt>
    <dgm:pt modelId="{209E9038-75F9-4DCE-B193-CA447E293822}" type="pres">
      <dgm:prSet presAssocID="{0264181D-1196-4BC3-A659-2BFC800B3133}" presName="rootText" presStyleLbl="node3" presStyleIdx="18" presStyleCnt="22" custLinFactY="-100000" custLinFactNeighborX="61680" custLinFactNeighborY="-186486">
        <dgm:presLayoutVars>
          <dgm:chPref val="3"/>
        </dgm:presLayoutVars>
      </dgm:prSet>
      <dgm:spPr/>
    </dgm:pt>
    <dgm:pt modelId="{8D983E3C-3871-4871-8A19-5D67B7CAB689}" type="pres">
      <dgm:prSet presAssocID="{0264181D-1196-4BC3-A659-2BFC800B3133}" presName="rootConnector" presStyleLbl="node3" presStyleIdx="18" presStyleCnt="22"/>
      <dgm:spPr/>
    </dgm:pt>
    <dgm:pt modelId="{66E712B7-17FB-4516-BE9A-9134D0CD12FF}" type="pres">
      <dgm:prSet presAssocID="{0264181D-1196-4BC3-A659-2BFC800B3133}" presName="hierChild4" presStyleCnt="0"/>
      <dgm:spPr/>
    </dgm:pt>
    <dgm:pt modelId="{27CCC0ED-CF79-40E8-AD43-028B5DE31C44}" type="pres">
      <dgm:prSet presAssocID="{0264181D-1196-4BC3-A659-2BFC800B3133}" presName="hierChild5" presStyleCnt="0"/>
      <dgm:spPr/>
    </dgm:pt>
    <dgm:pt modelId="{22B7CD27-7B3B-45B7-9573-6508710D5B9E}" type="pres">
      <dgm:prSet presAssocID="{7EAEF1CC-953F-476A-9390-85F15583A6BA}" presName="hierChild5" presStyleCnt="0"/>
      <dgm:spPr/>
    </dgm:pt>
    <dgm:pt modelId="{B3A9B697-4A44-41C4-A2D8-56691A21CB88}" type="pres">
      <dgm:prSet presAssocID="{F3DA3A07-77B0-4993-8382-08E89A6C7E89}" presName="Name35" presStyleLbl="parChTrans1D2" presStyleIdx="6" presStyleCnt="8"/>
      <dgm:spPr/>
    </dgm:pt>
    <dgm:pt modelId="{C9CD8EB2-2936-444E-95DF-DE65A6ACEE9B}" type="pres">
      <dgm:prSet presAssocID="{AC042144-CDEF-4B39-8A71-3455BDD60201}" presName="hierRoot2" presStyleCnt="0">
        <dgm:presLayoutVars>
          <dgm:hierBranch val="init"/>
        </dgm:presLayoutVars>
      </dgm:prSet>
      <dgm:spPr/>
    </dgm:pt>
    <dgm:pt modelId="{A43F93F2-E60F-4A49-9EB4-C910055A13F9}" type="pres">
      <dgm:prSet presAssocID="{AC042144-CDEF-4B39-8A71-3455BDD60201}" presName="rootComposite" presStyleCnt="0"/>
      <dgm:spPr/>
    </dgm:pt>
    <dgm:pt modelId="{AEDE6151-65E9-4FB1-B93A-1139D36C59CE}" type="pres">
      <dgm:prSet presAssocID="{AC042144-CDEF-4B39-8A71-3455BDD60201}" presName="rootText" presStyleLbl="node2" presStyleIdx="6" presStyleCnt="8" custLinFactNeighborX="80986" custLinFactNeighborY="-4575">
        <dgm:presLayoutVars>
          <dgm:chPref val="3"/>
        </dgm:presLayoutVars>
      </dgm:prSet>
      <dgm:spPr/>
    </dgm:pt>
    <dgm:pt modelId="{BD455A84-252D-49A6-B93F-7D1116B562CA}" type="pres">
      <dgm:prSet presAssocID="{AC042144-CDEF-4B39-8A71-3455BDD60201}" presName="rootConnector" presStyleLbl="node2" presStyleIdx="6" presStyleCnt="8"/>
      <dgm:spPr/>
    </dgm:pt>
    <dgm:pt modelId="{1339812F-2A16-481B-B6E1-89B6150FFADA}" type="pres">
      <dgm:prSet presAssocID="{AC042144-CDEF-4B39-8A71-3455BDD60201}" presName="hierChild4" presStyleCnt="0"/>
      <dgm:spPr/>
    </dgm:pt>
    <dgm:pt modelId="{CE4C110F-D640-4B29-937D-D7B810FC0EB1}" type="pres">
      <dgm:prSet presAssocID="{67CDE1C3-105E-42C1-96EB-641BFA27E855}" presName="Name37" presStyleLbl="parChTrans1D3" presStyleIdx="19" presStyleCnt="22"/>
      <dgm:spPr/>
    </dgm:pt>
    <dgm:pt modelId="{FB6C9556-4DC4-4D88-AADE-7865F0845400}" type="pres">
      <dgm:prSet presAssocID="{DACEB3D8-71B9-462C-8A5A-C3CB2F9403C0}" presName="hierRoot2" presStyleCnt="0">
        <dgm:presLayoutVars>
          <dgm:hierBranch val="init"/>
        </dgm:presLayoutVars>
      </dgm:prSet>
      <dgm:spPr/>
    </dgm:pt>
    <dgm:pt modelId="{F2941B77-1619-4EF3-AE56-570D1F13CC1A}" type="pres">
      <dgm:prSet presAssocID="{DACEB3D8-71B9-462C-8A5A-C3CB2F9403C0}" presName="rootComposite" presStyleCnt="0"/>
      <dgm:spPr/>
    </dgm:pt>
    <dgm:pt modelId="{24B92935-BE14-4004-9B4E-CE4A460EBE08}" type="pres">
      <dgm:prSet presAssocID="{DACEB3D8-71B9-462C-8A5A-C3CB2F9403C0}" presName="rootText" presStyleLbl="node3" presStyleIdx="19" presStyleCnt="22" custLinFactNeighborX="79109" custLinFactNeighborY="3171">
        <dgm:presLayoutVars>
          <dgm:chPref val="3"/>
        </dgm:presLayoutVars>
      </dgm:prSet>
      <dgm:spPr/>
    </dgm:pt>
    <dgm:pt modelId="{1F6856ED-433C-419A-93E5-393C6212A1D4}" type="pres">
      <dgm:prSet presAssocID="{DACEB3D8-71B9-462C-8A5A-C3CB2F9403C0}" presName="rootConnector" presStyleLbl="node3" presStyleIdx="19" presStyleCnt="22"/>
      <dgm:spPr/>
    </dgm:pt>
    <dgm:pt modelId="{61CC93C2-4601-4F26-A60E-36CD01136A0A}" type="pres">
      <dgm:prSet presAssocID="{DACEB3D8-71B9-462C-8A5A-C3CB2F9403C0}" presName="hierChild4" presStyleCnt="0"/>
      <dgm:spPr/>
    </dgm:pt>
    <dgm:pt modelId="{3083261F-DFF2-4DDF-8617-83DAAA004576}" type="pres">
      <dgm:prSet presAssocID="{DACEB3D8-71B9-462C-8A5A-C3CB2F9403C0}" presName="hierChild5" presStyleCnt="0"/>
      <dgm:spPr/>
    </dgm:pt>
    <dgm:pt modelId="{B417D03A-BC60-4D5E-91E7-1DDE18AF2524}" type="pres">
      <dgm:prSet presAssocID="{44D7F94A-6992-42A3-AF81-AB7F2B869F75}" presName="Name37" presStyleLbl="parChTrans1D3" presStyleIdx="20" presStyleCnt="22"/>
      <dgm:spPr/>
    </dgm:pt>
    <dgm:pt modelId="{142C751C-34C3-43FE-9E86-80DD6E3F398A}" type="pres">
      <dgm:prSet presAssocID="{E8556849-6607-4F1B-9B3A-699B725561B2}" presName="hierRoot2" presStyleCnt="0">
        <dgm:presLayoutVars>
          <dgm:hierBranch val="init"/>
        </dgm:presLayoutVars>
      </dgm:prSet>
      <dgm:spPr/>
    </dgm:pt>
    <dgm:pt modelId="{6D12304F-C87E-4974-9058-FDC449A5DB0F}" type="pres">
      <dgm:prSet presAssocID="{E8556849-6607-4F1B-9B3A-699B725561B2}" presName="rootComposite" presStyleCnt="0"/>
      <dgm:spPr/>
    </dgm:pt>
    <dgm:pt modelId="{F4D5992A-9DCB-468C-A0F3-17139E5DEBCB}" type="pres">
      <dgm:prSet presAssocID="{E8556849-6607-4F1B-9B3A-699B725561B2}" presName="rootText" presStyleLbl="node3" presStyleIdx="20" presStyleCnt="22" custLinFactNeighborX="79109" custLinFactNeighborY="8343">
        <dgm:presLayoutVars>
          <dgm:chPref val="3"/>
        </dgm:presLayoutVars>
      </dgm:prSet>
      <dgm:spPr/>
    </dgm:pt>
    <dgm:pt modelId="{E8325AFE-EA5C-4231-A0CD-5810463D5EF8}" type="pres">
      <dgm:prSet presAssocID="{E8556849-6607-4F1B-9B3A-699B725561B2}" presName="rootConnector" presStyleLbl="node3" presStyleIdx="20" presStyleCnt="22"/>
      <dgm:spPr/>
    </dgm:pt>
    <dgm:pt modelId="{BBF19710-6DB4-4672-84A9-D0B08A30DB6C}" type="pres">
      <dgm:prSet presAssocID="{E8556849-6607-4F1B-9B3A-699B725561B2}" presName="hierChild4" presStyleCnt="0"/>
      <dgm:spPr/>
    </dgm:pt>
    <dgm:pt modelId="{90E5BEF8-4285-474A-A602-07EBDA33A443}" type="pres">
      <dgm:prSet presAssocID="{E8556849-6607-4F1B-9B3A-699B725561B2}" presName="hierChild5" presStyleCnt="0"/>
      <dgm:spPr/>
    </dgm:pt>
    <dgm:pt modelId="{6AC87950-FE6D-4D9B-B2DB-0C3A4DEF3D05}" type="pres">
      <dgm:prSet presAssocID="{AC042144-CDEF-4B39-8A71-3455BDD60201}" presName="hierChild5" presStyleCnt="0"/>
      <dgm:spPr/>
    </dgm:pt>
    <dgm:pt modelId="{CD35024C-7108-4975-A943-AFCE2AA99AE1}" type="pres">
      <dgm:prSet presAssocID="{5DFCB414-FCB9-4505-BCA1-D83435B384ED}" presName="Name35" presStyleLbl="parChTrans1D2" presStyleIdx="7" presStyleCnt="8"/>
      <dgm:spPr/>
    </dgm:pt>
    <dgm:pt modelId="{EEB6556E-9185-4442-B690-083A35C21230}" type="pres">
      <dgm:prSet presAssocID="{93712E75-5EB5-4F67-AD22-0ED3F046B6F9}" presName="hierRoot2" presStyleCnt="0">
        <dgm:presLayoutVars>
          <dgm:hierBranch val="init"/>
        </dgm:presLayoutVars>
      </dgm:prSet>
      <dgm:spPr/>
    </dgm:pt>
    <dgm:pt modelId="{D3DD4B47-83A3-4839-9807-D1774F8FC898}" type="pres">
      <dgm:prSet presAssocID="{93712E75-5EB5-4F67-AD22-0ED3F046B6F9}" presName="rootComposite" presStyleCnt="0"/>
      <dgm:spPr/>
    </dgm:pt>
    <dgm:pt modelId="{DD60D53F-B780-496B-8E83-82F0618D544C}" type="pres">
      <dgm:prSet presAssocID="{93712E75-5EB5-4F67-AD22-0ED3F046B6F9}" presName="rootText" presStyleLbl="node2" presStyleIdx="7" presStyleCnt="8" custLinFactNeighborX="95937" custLinFactNeighborY="-4710">
        <dgm:presLayoutVars>
          <dgm:chPref val="3"/>
        </dgm:presLayoutVars>
      </dgm:prSet>
      <dgm:spPr/>
    </dgm:pt>
    <dgm:pt modelId="{9EF4800D-8C3D-445C-9983-CC03BA2D8106}" type="pres">
      <dgm:prSet presAssocID="{93712E75-5EB5-4F67-AD22-0ED3F046B6F9}" presName="rootConnector" presStyleLbl="node2" presStyleIdx="7" presStyleCnt="8"/>
      <dgm:spPr/>
    </dgm:pt>
    <dgm:pt modelId="{9B0AC134-1403-4346-A4DF-05FB88C6165F}" type="pres">
      <dgm:prSet presAssocID="{93712E75-5EB5-4F67-AD22-0ED3F046B6F9}" presName="hierChild4" presStyleCnt="0"/>
      <dgm:spPr/>
    </dgm:pt>
    <dgm:pt modelId="{06F2A163-3F23-4E05-938C-E8C00D6802EA}" type="pres">
      <dgm:prSet presAssocID="{A71F3828-BBA2-4703-AC08-FE41A36C0FD6}" presName="Name37" presStyleLbl="parChTrans1D3" presStyleIdx="21" presStyleCnt="22"/>
      <dgm:spPr/>
    </dgm:pt>
    <dgm:pt modelId="{B2AA4CC5-0742-4F74-8880-A7C4729BB4E5}" type="pres">
      <dgm:prSet presAssocID="{85AA2235-A419-4616-831D-998CA5639588}" presName="hierRoot2" presStyleCnt="0">
        <dgm:presLayoutVars>
          <dgm:hierBranch val="init"/>
        </dgm:presLayoutVars>
      </dgm:prSet>
      <dgm:spPr/>
    </dgm:pt>
    <dgm:pt modelId="{CECDACE5-5169-4528-BD9E-B22437F36525}" type="pres">
      <dgm:prSet presAssocID="{85AA2235-A419-4616-831D-998CA5639588}" presName="rootComposite" presStyleCnt="0"/>
      <dgm:spPr/>
    </dgm:pt>
    <dgm:pt modelId="{6264A564-A660-4946-B03A-336160449F19}" type="pres">
      <dgm:prSet presAssocID="{85AA2235-A419-4616-831D-998CA5639588}" presName="rootText" presStyleLbl="node3" presStyleIdx="21" presStyleCnt="22" custScaleY="120440" custLinFactNeighborX="94586" custLinFactNeighborY="-5903">
        <dgm:presLayoutVars>
          <dgm:chPref val="3"/>
        </dgm:presLayoutVars>
      </dgm:prSet>
      <dgm:spPr/>
    </dgm:pt>
    <dgm:pt modelId="{12FB6670-EDB5-424B-A271-7CEB37DA3F11}" type="pres">
      <dgm:prSet presAssocID="{85AA2235-A419-4616-831D-998CA5639588}" presName="rootConnector" presStyleLbl="node3" presStyleIdx="21" presStyleCnt="22"/>
      <dgm:spPr/>
    </dgm:pt>
    <dgm:pt modelId="{BC75EF64-E491-44F3-A3D0-48CBFD09EE53}" type="pres">
      <dgm:prSet presAssocID="{85AA2235-A419-4616-831D-998CA5639588}" presName="hierChild4" presStyleCnt="0"/>
      <dgm:spPr/>
    </dgm:pt>
    <dgm:pt modelId="{DB96A75A-B822-4A02-9AB5-AAE7DD15D5EF}" type="pres">
      <dgm:prSet presAssocID="{85AA2235-A419-4616-831D-998CA5639588}" presName="hierChild5" presStyleCnt="0"/>
      <dgm:spPr/>
    </dgm:pt>
    <dgm:pt modelId="{F6427EDF-543B-43EE-89EB-40B3E97CD183}" type="pres">
      <dgm:prSet presAssocID="{93712E75-5EB5-4F67-AD22-0ED3F046B6F9}" presName="hierChild5" presStyleCnt="0"/>
      <dgm:spPr/>
    </dgm:pt>
    <dgm:pt modelId="{E4BDCA2B-6F50-4912-83AE-BBFC8976C043}" type="pres">
      <dgm:prSet presAssocID="{AACCED27-908A-4858-B118-CD61C0F099DC}" presName="hierChild3" presStyleCnt="0"/>
      <dgm:spPr/>
    </dgm:pt>
  </dgm:ptLst>
  <dgm:cxnLst>
    <dgm:cxn modelId="{906ED54C-CECE-4FD9-8401-DBCED26D6837}" srcId="{9DB46538-5F76-4F3F-AF35-AB0AF4755E3D}" destId="{A6E9F93C-24A4-4F12-B9A0-CF3A36CD13B2}" srcOrd="1" destOrd="0" parTransId="{8890E841-A2FD-41FA-90F3-E83FAD067520}" sibTransId="{336869A2-D5C3-4241-900A-1037A447D735}"/>
    <dgm:cxn modelId="{0BA61019-9B42-4D0C-BC08-8D6FA9F02559}" type="presOf" srcId="{7AC0A85E-BAB5-48D5-82AD-935D82B44415}" destId="{73CBF9B4-409E-4FE0-9A09-0FD1B1D83C85}" srcOrd="1" destOrd="0" presId="urn:microsoft.com/office/officeart/2005/8/layout/orgChart1"/>
    <dgm:cxn modelId="{319B7856-4E44-476C-957C-58B1EC84E28E}" type="presOf" srcId="{7EAEF1CC-953F-476A-9390-85F15583A6BA}" destId="{E01E221D-4858-46AA-AE13-E41EA3C2A6E2}" srcOrd="0" destOrd="0" presId="urn:microsoft.com/office/officeart/2005/8/layout/orgChart1"/>
    <dgm:cxn modelId="{CDEF1FCC-4F11-460C-B02F-6790FB5DD073}" type="presOf" srcId="{44D7F94A-6992-42A3-AF81-AB7F2B869F75}" destId="{B417D03A-BC60-4D5E-91E7-1DDE18AF2524}" srcOrd="0" destOrd="0" presId="urn:microsoft.com/office/officeart/2005/8/layout/orgChart1"/>
    <dgm:cxn modelId="{72F978BE-FF65-40E0-8D7A-E5AED7DE5548}" srcId="{8E506D78-8AB8-45F7-AFE8-5366B4234421}" destId="{B51A9384-9210-427C-94BA-51CBCE62E277}" srcOrd="1" destOrd="0" parTransId="{400EDFFD-3FE2-4FF0-A24C-81ED4488DF3D}" sibTransId="{21BC5437-479C-407A-98CF-1F03433E3C43}"/>
    <dgm:cxn modelId="{2DA61CFB-8923-4AC5-A982-B1857D10810C}" srcId="{F969502D-FA3C-4D40-BF3A-FDD1DB4C8D74}" destId="{207C67FF-707C-45E1-80D9-47129BF208C6}" srcOrd="2" destOrd="0" parTransId="{1FE89542-0A80-4B7D-B97E-FD9B0493ACE5}" sibTransId="{C3D09C23-33AB-4765-84E3-AFBE091E49F1}"/>
    <dgm:cxn modelId="{529BEED4-8EFF-49AE-A264-6BB9BE1F5965}" type="presOf" srcId="{0264181D-1196-4BC3-A659-2BFC800B3133}" destId="{209E9038-75F9-4DCE-B193-CA447E293822}" srcOrd="0" destOrd="0" presId="urn:microsoft.com/office/officeart/2005/8/layout/orgChart1"/>
    <dgm:cxn modelId="{97992FBF-5CF4-4973-92E8-0971209D5E8F}" type="presOf" srcId="{93712E75-5EB5-4F67-AD22-0ED3F046B6F9}" destId="{DD60D53F-B780-496B-8E83-82F0618D544C}" srcOrd="0" destOrd="0" presId="urn:microsoft.com/office/officeart/2005/8/layout/orgChart1"/>
    <dgm:cxn modelId="{E4D29F57-D637-4492-8B1F-13196D143524}" type="presOf" srcId="{473D5B82-40F5-4328-92E8-133795F7298F}" destId="{AD20F2BD-3011-42FF-9B81-02E3DAD5D4DB}" srcOrd="0" destOrd="0" presId="urn:microsoft.com/office/officeart/2005/8/layout/orgChart1"/>
    <dgm:cxn modelId="{1B3E0EA8-149C-4712-836E-0E9C15750F14}" type="presOf" srcId="{C5E8BF77-AF74-41EE-893C-8526881AFFE6}" destId="{F470324A-8A48-4B48-9E98-B2382C37DC40}" srcOrd="1" destOrd="0" presId="urn:microsoft.com/office/officeart/2005/8/layout/orgChart1"/>
    <dgm:cxn modelId="{3BA6FC5A-262A-43C6-9562-F581A1C3D679}" type="presOf" srcId="{7E9DAD8B-4A8A-4AB0-AB9B-EA1E64B55DC2}" destId="{4CC4A546-ED43-4C55-9486-5738F892A1AE}" srcOrd="0" destOrd="0" presId="urn:microsoft.com/office/officeart/2005/8/layout/orgChart1"/>
    <dgm:cxn modelId="{AFAF826C-3A2D-48E1-A3AD-4B85C283BA9D}" type="presOf" srcId="{85AA2235-A419-4616-831D-998CA5639588}" destId="{12FB6670-EDB5-424B-A271-7CEB37DA3F11}" srcOrd="1" destOrd="0" presId="urn:microsoft.com/office/officeart/2005/8/layout/orgChart1"/>
    <dgm:cxn modelId="{99C62506-5E3B-4A5B-BA40-8D138E921E22}" type="presOf" srcId="{9633BF82-F080-4B1B-8A3B-FB4B817A751F}" destId="{A30BA61B-A4F7-4B9C-901F-451E6C61562A}" srcOrd="0" destOrd="0" presId="urn:microsoft.com/office/officeart/2005/8/layout/orgChart1"/>
    <dgm:cxn modelId="{83FEF2D0-FCDB-43D0-BDB3-86C436ED149D}" type="presOf" srcId="{4149F555-4E34-4A1D-AA6F-0B148F04335A}" destId="{68E72944-8EBE-48B5-8AA9-4E553411BF2D}" srcOrd="0" destOrd="0" presId="urn:microsoft.com/office/officeart/2005/8/layout/orgChart1"/>
    <dgm:cxn modelId="{2819EF3E-D507-4B24-BCDA-A5CA66B5BC22}" type="presOf" srcId="{7EAEF1CC-953F-476A-9390-85F15583A6BA}" destId="{1AAA1A5B-65ED-4E14-9248-BFA0629A69FA}" srcOrd="1" destOrd="0" presId="urn:microsoft.com/office/officeart/2005/8/layout/orgChart1"/>
    <dgm:cxn modelId="{89659B94-0A64-46DD-9BCE-28B7F9DA4B4E}" type="presOf" srcId="{AC042144-CDEF-4B39-8A71-3455BDD60201}" destId="{BD455A84-252D-49A6-B93F-7D1116B562CA}" srcOrd="1" destOrd="0" presId="urn:microsoft.com/office/officeart/2005/8/layout/orgChart1"/>
    <dgm:cxn modelId="{A2951E3A-4410-4E46-9BF4-064D09FB2B8D}" srcId="{9633BF82-F080-4B1B-8A3B-FB4B817A751F}" destId="{8873C6DE-0774-45F1-AD2F-DCA43995748C}" srcOrd="0" destOrd="0" parTransId="{1A3E7EEA-FD22-4DBC-9EF1-83BB3F7E150C}" sibTransId="{ED7F0945-A144-4181-B4F1-C14EBB35AEBF}"/>
    <dgm:cxn modelId="{33045908-613B-4C69-AC33-C389977AFD27}" type="presOf" srcId="{062B58A7-16AD-4028-898F-DE2C94E649BA}" destId="{DE77DD98-1823-49E1-A21D-CFD1947FF33A}" srcOrd="0" destOrd="0" presId="urn:microsoft.com/office/officeart/2005/8/layout/orgChart1"/>
    <dgm:cxn modelId="{5DC6FBA0-EC15-4D06-81F1-870AFBC3810C}" type="presOf" srcId="{8873C6DE-0774-45F1-AD2F-DCA43995748C}" destId="{14B20FB4-0544-4511-9FD9-7066452534AF}" srcOrd="0" destOrd="0" presId="urn:microsoft.com/office/officeart/2005/8/layout/orgChart1"/>
    <dgm:cxn modelId="{8ED8CE0C-495A-4C9E-99BE-9B652EF5AB81}" type="presOf" srcId="{03EADA7A-FD35-49BE-B384-2C611071EF00}" destId="{7B03BE26-6633-454D-88FC-A453EC5C857B}" srcOrd="0" destOrd="0" presId="urn:microsoft.com/office/officeart/2005/8/layout/orgChart1"/>
    <dgm:cxn modelId="{B084C0D4-3621-4472-A732-1FAB5FC73034}" srcId="{AACCED27-908A-4858-B118-CD61C0F099DC}" destId="{93712E75-5EB5-4F67-AD22-0ED3F046B6F9}" srcOrd="7" destOrd="0" parTransId="{5DFCB414-FCB9-4505-BCA1-D83435B384ED}" sibTransId="{549CE24E-2C4C-4CBA-8370-E6390B360BED}"/>
    <dgm:cxn modelId="{D322640C-C3A8-4A9A-9DED-30E48BEEBB38}" type="presOf" srcId="{7505B260-ABC6-413E-9A8B-5CE12D971006}" destId="{0DED33E1-3867-4675-B441-61FB00882372}" srcOrd="1" destOrd="0" presId="urn:microsoft.com/office/officeart/2005/8/layout/orgChart1"/>
    <dgm:cxn modelId="{3ABAF6B7-7E12-4BF9-976A-C09784824D51}" type="presOf" srcId="{8873C6DE-0774-45F1-AD2F-DCA43995748C}" destId="{5BE6C8BD-082B-4D97-882F-02D4D7B9ED74}" srcOrd="1" destOrd="0" presId="urn:microsoft.com/office/officeart/2005/8/layout/orgChart1"/>
    <dgm:cxn modelId="{F7312CAA-3D7A-4592-9D3E-D7E47F91D838}" type="presOf" srcId="{B14CFB6E-1DE4-4548-A1C1-27FD25B3F60B}" destId="{9862F1BF-4662-4E7D-9CBA-61819F186572}" srcOrd="0" destOrd="0" presId="urn:microsoft.com/office/officeart/2005/8/layout/orgChart1"/>
    <dgm:cxn modelId="{05C0E72B-F5BF-4311-99A3-5C9A1823E470}" type="presOf" srcId="{CF1FB59A-F221-4351-B72C-461CAF614EFF}" destId="{8C24AAA4-867C-4C16-BE46-7EECC5E55EE6}" srcOrd="0" destOrd="0" presId="urn:microsoft.com/office/officeart/2005/8/layout/orgChart1"/>
    <dgm:cxn modelId="{50CC59F3-978C-45DC-A088-18118A723F2F}" srcId="{7EAEF1CC-953F-476A-9390-85F15583A6BA}" destId="{7E9DAD8B-4A8A-4AB0-AB9B-EA1E64B55DC2}" srcOrd="0" destOrd="0" parTransId="{1F344E52-588D-49D4-B1BF-5B0BDD23276F}" sibTransId="{EF768CF2-AB5A-4385-BA12-F949C5AB37AE}"/>
    <dgm:cxn modelId="{DB013C43-80FF-4C08-AF61-ADD58F05E8E6}" type="presOf" srcId="{E8556849-6607-4F1B-9B3A-699B725561B2}" destId="{E8325AFE-EA5C-4231-A0CD-5810463D5EF8}" srcOrd="1" destOrd="0" presId="urn:microsoft.com/office/officeart/2005/8/layout/orgChart1"/>
    <dgm:cxn modelId="{F54E5ED7-9389-44D6-B38A-9D9918A3AD7F}" type="presOf" srcId="{032A8ADE-6411-46A2-B7E4-D4C827688C83}" destId="{042251C4-7E52-4933-8F83-F6E1469418A8}" srcOrd="0" destOrd="0" presId="urn:microsoft.com/office/officeart/2005/8/layout/orgChart1"/>
    <dgm:cxn modelId="{1086AD25-E70C-46A1-B2FC-DAF22AF74EE4}" type="presOf" srcId="{A6E9F93C-24A4-4F12-B9A0-CF3A36CD13B2}" destId="{92FBD81F-7DF5-4E5F-8BAD-64961D20976C}" srcOrd="0" destOrd="0" presId="urn:microsoft.com/office/officeart/2005/8/layout/orgChart1"/>
    <dgm:cxn modelId="{1E7D99CA-480B-4980-BC86-8EFF360E573A}" srcId="{4149F555-4E34-4A1D-AA6F-0B148F04335A}" destId="{AACCED27-908A-4858-B118-CD61C0F099DC}" srcOrd="0" destOrd="0" parTransId="{73641A04-D1E5-4C91-A184-4A44B06DF67A}" sibTransId="{3A2D1961-F67C-4331-8A09-8523D5BD19E9}"/>
    <dgm:cxn modelId="{6544F6AB-634A-4F3C-B910-E8257657744A}" type="presOf" srcId="{2CAB9E4A-49B0-48E7-9635-36F87B906114}" destId="{F34833F5-7A44-467A-8E16-73BFE6698AFD}" srcOrd="0" destOrd="0" presId="urn:microsoft.com/office/officeart/2005/8/layout/orgChart1"/>
    <dgm:cxn modelId="{D3CB2CC7-1BBE-4996-BBE0-1B6A07626C32}" srcId="{AACCED27-908A-4858-B118-CD61C0F099DC}" destId="{F969502D-FA3C-4D40-BF3A-FDD1DB4C8D74}" srcOrd="2" destOrd="0" parTransId="{062B58A7-16AD-4028-898F-DE2C94E649BA}" sibTransId="{EF9FA444-D52F-4C76-8F81-FCEF193402BE}"/>
    <dgm:cxn modelId="{316D387B-3D34-4207-A3D5-258D22D7CED5}" srcId="{F969502D-FA3C-4D40-BF3A-FDD1DB4C8D74}" destId="{A3CA47C6-E9DE-484C-BCA1-A80734592E14}" srcOrd="0" destOrd="0" parTransId="{C33C274B-4F7C-43FB-A537-E952205E0D13}" sibTransId="{6C906D18-8AD2-4A82-BC91-3872465A0C41}"/>
    <dgm:cxn modelId="{2A7021FC-6632-4556-843D-3D9895D70EA0}" type="presOf" srcId="{5DFCB414-FCB9-4505-BCA1-D83435B384ED}" destId="{CD35024C-7108-4975-A943-AFCE2AA99AE1}" srcOrd="0" destOrd="0" presId="urn:microsoft.com/office/officeart/2005/8/layout/orgChart1"/>
    <dgm:cxn modelId="{1B3F9987-5DE9-458F-B027-B9DA45828A51}" type="presOf" srcId="{207C67FF-707C-45E1-80D9-47129BF208C6}" destId="{DC0991ED-B4C4-42D8-B713-69DE6A4913D8}" srcOrd="0" destOrd="0" presId="urn:microsoft.com/office/officeart/2005/8/layout/orgChart1"/>
    <dgm:cxn modelId="{3E91ADC8-35A2-48CC-8747-6E7816C8369D}" type="presOf" srcId="{7AC0A85E-BAB5-48D5-82AD-935D82B44415}" destId="{FB8FD9F2-5BEC-4DD3-89D2-63CC041AFF4A}" srcOrd="0" destOrd="0" presId="urn:microsoft.com/office/officeart/2005/8/layout/orgChart1"/>
    <dgm:cxn modelId="{D11E6465-C3B6-4A53-9E9E-359273EBE9C7}" type="presOf" srcId="{F940733C-9FA3-46FC-B19E-BEDEEC0B745E}" destId="{D0E39507-524E-4917-98AA-6A52559A15F5}" srcOrd="0" destOrd="0" presId="urn:microsoft.com/office/officeart/2005/8/layout/orgChart1"/>
    <dgm:cxn modelId="{2F36A6E8-C4E9-44C4-A888-B44876A7272E}" srcId="{93712E75-5EB5-4F67-AD22-0ED3F046B6F9}" destId="{85AA2235-A419-4616-831D-998CA5639588}" srcOrd="0" destOrd="0" parTransId="{A71F3828-BBA2-4703-AC08-FE41A36C0FD6}" sibTransId="{E3490B12-FC67-4D49-A836-5A7FD1824E99}"/>
    <dgm:cxn modelId="{326FA2B6-4640-4F6E-8376-117937C6413D}" type="presOf" srcId="{67CDE1C3-105E-42C1-96EB-641BFA27E855}" destId="{CE4C110F-D640-4B29-937D-D7B810FC0EB1}" srcOrd="0" destOrd="0" presId="urn:microsoft.com/office/officeart/2005/8/layout/orgChart1"/>
    <dgm:cxn modelId="{3893A129-AD25-409E-ACF2-E2BA823EAB4E}" type="presOf" srcId="{1F344E52-588D-49D4-B1BF-5B0BDD23276F}" destId="{CFAE1531-C7BA-46BD-964A-67F12B5A16FC}" srcOrd="0" destOrd="0" presId="urn:microsoft.com/office/officeart/2005/8/layout/orgChart1"/>
    <dgm:cxn modelId="{C9B02877-3E4B-4671-8748-44CE58A6E128}" type="presOf" srcId="{AC042144-CDEF-4B39-8A71-3455BDD60201}" destId="{AEDE6151-65E9-4FB1-B93A-1139D36C59CE}" srcOrd="0" destOrd="0" presId="urn:microsoft.com/office/officeart/2005/8/layout/orgChart1"/>
    <dgm:cxn modelId="{EF7FFECE-435F-49B1-BB80-85303DD6B6E2}" type="presOf" srcId="{461E25B7-33C0-4BF1-9E7A-E068EC86873C}" destId="{4416211C-E438-4CE0-9919-0A6000C9BEC2}" srcOrd="0" destOrd="0" presId="urn:microsoft.com/office/officeart/2005/8/layout/orgChart1"/>
    <dgm:cxn modelId="{B8A29B27-7C30-4BAB-AECC-B1BE8B77525C}" type="presOf" srcId="{03EADA7A-FD35-49BE-B384-2C611071EF00}" destId="{B34F376C-1AE2-4A53-B9AD-DAF5D9BC2BD1}" srcOrd="1" destOrd="0" presId="urn:microsoft.com/office/officeart/2005/8/layout/orgChart1"/>
    <dgm:cxn modelId="{90823B5A-172A-4B42-924D-E781EE37E77E}" type="presOf" srcId="{E8556849-6607-4F1B-9B3A-699B725561B2}" destId="{F4D5992A-9DCB-468C-A0F3-17139E5DEBCB}" srcOrd="0" destOrd="0" presId="urn:microsoft.com/office/officeart/2005/8/layout/orgChart1"/>
    <dgm:cxn modelId="{EB8BE621-444C-475F-A494-A8BB01BD6C51}" type="presOf" srcId="{85AA2235-A419-4616-831D-998CA5639588}" destId="{6264A564-A660-4946-B03A-336160449F19}" srcOrd="0" destOrd="0" presId="urn:microsoft.com/office/officeart/2005/8/layout/orgChart1"/>
    <dgm:cxn modelId="{3E845959-2FF7-40B2-B078-2685FECF84C6}" type="presOf" srcId="{EC69FDA8-8A91-4791-B2E7-93616772EADD}" destId="{B2D9BE4E-C59E-4412-8A0D-AB3717CA41C2}" srcOrd="1" destOrd="0" presId="urn:microsoft.com/office/officeart/2005/8/layout/orgChart1"/>
    <dgm:cxn modelId="{DBED6D67-BEEB-48FC-99DF-4CB7297685B4}" srcId="{AACCED27-908A-4858-B118-CD61C0F099DC}" destId="{7EAEF1CC-953F-476A-9390-85F15583A6BA}" srcOrd="5" destOrd="0" parTransId="{47E75DDC-A014-4F12-BB91-C53A0454493A}" sibTransId="{64188EB0-755C-4BE3-A2EC-3D6A372562AE}"/>
    <dgm:cxn modelId="{810FFEE2-8670-4BB0-9EE4-DCBD40E8B337}" type="presOf" srcId="{DACEB3D8-71B9-462C-8A5A-C3CB2F9403C0}" destId="{1F6856ED-433C-419A-93E5-393C6212A1D4}" srcOrd="1" destOrd="0" presId="urn:microsoft.com/office/officeart/2005/8/layout/orgChart1"/>
    <dgm:cxn modelId="{71F98171-02EF-4EA4-A643-7456EFF8A252}" srcId="{AACCED27-908A-4858-B118-CD61C0F099DC}" destId="{AC042144-CDEF-4B39-8A71-3455BDD60201}" srcOrd="6" destOrd="0" parTransId="{F3DA3A07-77B0-4993-8382-08E89A6C7E89}" sibTransId="{B9810892-9436-4C40-9D70-A7D54C19C421}"/>
    <dgm:cxn modelId="{C6F3E130-A07D-4B81-B104-89AA0AC1EDEE}" srcId="{03EADA7A-FD35-49BE-B384-2C611071EF00}" destId="{DFA6F633-268B-4E87-94A4-B771747A7FCC}" srcOrd="0" destOrd="0" parTransId="{9D0E526E-C937-412D-89FB-EA077166EB85}" sibTransId="{8EBC2EED-6618-4B41-8717-359D88ADC96E}"/>
    <dgm:cxn modelId="{2A44544A-C3AA-4F99-AC71-971BF5BD0172}" type="presOf" srcId="{461E25B7-33C0-4BF1-9E7A-E068EC86873C}" destId="{DA7AA376-9027-4149-8390-8971AA73D7EF}" srcOrd="1" destOrd="0" presId="urn:microsoft.com/office/officeart/2005/8/layout/orgChart1"/>
    <dgm:cxn modelId="{16BD8335-6A37-4976-8B8E-F0BDC779C3B8}" type="presOf" srcId="{EC69FDA8-8A91-4791-B2E7-93616772EADD}" destId="{B7A6E459-AECC-479E-B522-CB3B955517A6}" srcOrd="0" destOrd="0" presId="urn:microsoft.com/office/officeart/2005/8/layout/orgChart1"/>
    <dgm:cxn modelId="{C627C110-62D3-473E-B031-7CA9BC745C8B}" type="presOf" srcId="{F969502D-FA3C-4D40-BF3A-FDD1DB4C8D74}" destId="{6541BB46-58D7-4682-92EA-425E9E0A6A7B}" srcOrd="0" destOrd="0" presId="urn:microsoft.com/office/officeart/2005/8/layout/orgChart1"/>
    <dgm:cxn modelId="{C323A7D3-40F6-4CAB-BF63-0B06F4247405}" type="presOf" srcId="{455E88D1-AB9A-45EA-9728-841CE97E59B0}" destId="{AA097EE7-4A1F-4012-847A-037C57AE6CD4}" srcOrd="0" destOrd="0" presId="urn:microsoft.com/office/officeart/2005/8/layout/orgChart1"/>
    <dgm:cxn modelId="{F2896E30-10D6-4B32-8444-B601748B3DF5}" type="presOf" srcId="{B51A9384-9210-427C-94BA-51CBCE62E277}" destId="{35B169A8-9857-4D90-87BF-9926010215F5}" srcOrd="1" destOrd="0" presId="urn:microsoft.com/office/officeart/2005/8/layout/orgChart1"/>
    <dgm:cxn modelId="{93E09E07-228F-46AB-B4B7-6757DF69E970}" srcId="{9633BF82-F080-4B1B-8A3B-FB4B817A751F}" destId="{455E88D1-AB9A-45EA-9728-841CE97E59B0}" srcOrd="1" destOrd="0" parTransId="{75D2DCF9-597D-421C-9F68-5259C26D64F5}" sibTransId="{40B3FDE6-52DE-47D5-B31F-C6CA644F2663}"/>
    <dgm:cxn modelId="{70CDE6D0-FD7B-495D-997D-F6A9800A95DA}" type="presOf" srcId="{9D0E526E-C937-412D-89FB-EA077166EB85}" destId="{19D4F629-58D4-451A-A5AA-18D98D1162D2}" srcOrd="0" destOrd="0" presId="urn:microsoft.com/office/officeart/2005/8/layout/orgChart1"/>
    <dgm:cxn modelId="{0EDB4C70-FE13-479E-AC49-87AB0F8438B3}" type="presOf" srcId="{F3DA3A07-77B0-4993-8382-08E89A6C7E89}" destId="{B3A9B697-4A44-41C4-A2D8-56691A21CB88}" srcOrd="0" destOrd="0" presId="urn:microsoft.com/office/officeart/2005/8/layout/orgChart1"/>
    <dgm:cxn modelId="{103D4F81-8834-43E9-8BE6-5215AFCA50C7}" type="presOf" srcId="{4D867152-59E2-4E55-8EDA-595A1076564B}" destId="{FD36B6A6-EB33-4DD2-A10B-94AEBF13DD30}" srcOrd="0" destOrd="0" presId="urn:microsoft.com/office/officeart/2005/8/layout/orgChart1"/>
    <dgm:cxn modelId="{6D8C2CD0-878B-41FD-99FE-F61A0644EACD}" type="presOf" srcId="{75D2DCF9-597D-421C-9F68-5259C26D64F5}" destId="{4DBBEE4C-5993-498F-8C02-E7AEF29C1E42}" srcOrd="0" destOrd="0" presId="urn:microsoft.com/office/officeart/2005/8/layout/orgChart1"/>
    <dgm:cxn modelId="{980DE961-C34D-420F-9470-AE707B1C06BF}" type="presOf" srcId="{47E75DDC-A014-4F12-BB91-C53A0454493A}" destId="{7E0A47A3-6FB8-48A2-B0BD-2C0677758E1F}" srcOrd="0" destOrd="0" presId="urn:microsoft.com/office/officeart/2005/8/layout/orgChart1"/>
    <dgm:cxn modelId="{D231D3BF-C797-4476-B3DA-8795DDD4CC47}" type="presOf" srcId="{F969502D-FA3C-4D40-BF3A-FDD1DB4C8D74}" destId="{33AAFCD5-CBE6-4454-B101-8FC9DA545BB5}" srcOrd="1" destOrd="0" presId="urn:microsoft.com/office/officeart/2005/8/layout/orgChart1"/>
    <dgm:cxn modelId="{63230C23-02C7-408F-A248-21D6E838FBBE}" type="presOf" srcId="{C3FC9418-4FD8-4E17-9704-CC8AA7DD72BF}" destId="{4E07187C-9AE1-493B-A2B7-B12C6C5956AF}" srcOrd="0" destOrd="0" presId="urn:microsoft.com/office/officeart/2005/8/layout/orgChart1"/>
    <dgm:cxn modelId="{AD822936-025B-4FCA-ABA3-968AD928DAE6}" srcId="{AC042144-CDEF-4B39-8A71-3455BDD60201}" destId="{E8556849-6607-4F1B-9B3A-699B725561B2}" srcOrd="1" destOrd="0" parTransId="{44D7F94A-6992-42A3-AF81-AB7F2B869F75}" sibTransId="{C546884D-785C-45E4-8787-2FBED78062F6}"/>
    <dgm:cxn modelId="{5CB9F477-0D66-4183-BD1D-883FD3D6E662}" type="presOf" srcId="{473D5B82-40F5-4328-92E8-133795F7298F}" destId="{770CC287-4872-4909-B75D-5926526440BF}" srcOrd="1" destOrd="0" presId="urn:microsoft.com/office/officeart/2005/8/layout/orgChart1"/>
    <dgm:cxn modelId="{E546EDF8-67A8-413F-9EDF-6CAC309E4BA1}" srcId="{9DB46538-5F76-4F3F-AF35-AB0AF4755E3D}" destId="{461E25B7-33C0-4BF1-9E7A-E068EC86873C}" srcOrd="0" destOrd="0" parTransId="{F940733C-9FA3-46FC-B19E-BEDEEC0B745E}" sibTransId="{8EC51945-8D62-4C8B-A411-88A8B9D249DC}"/>
    <dgm:cxn modelId="{42DA30D3-AEF7-4F72-893A-1B13218BB461}" srcId="{03EADA7A-FD35-49BE-B384-2C611071EF00}" destId="{C5E8BF77-AF74-41EE-893C-8526881AFFE6}" srcOrd="1" destOrd="0" parTransId="{D64EC49D-CCD9-45E0-B878-7ECB6E797C7D}" sibTransId="{87EE4635-5411-4BFE-AA8A-271E3FF55F2F}"/>
    <dgm:cxn modelId="{8B0E7642-F65E-41D4-BA70-FF83C848BC39}" type="presOf" srcId="{A71F3828-BBA2-4703-AC08-FE41A36C0FD6}" destId="{06F2A163-3F23-4E05-938C-E8C00D6802EA}" srcOrd="0" destOrd="0" presId="urn:microsoft.com/office/officeart/2005/8/layout/orgChart1"/>
    <dgm:cxn modelId="{5FBCE15D-6B94-483F-9BCB-2E5CAF20039B}" type="presOf" srcId="{7E9DAD8B-4A8A-4AB0-AB9B-EA1E64B55DC2}" destId="{7E9B5B67-999B-4920-A922-4AE6DC1D45C3}" srcOrd="1" destOrd="0" presId="urn:microsoft.com/office/officeart/2005/8/layout/orgChart1"/>
    <dgm:cxn modelId="{C3D3B91A-CF42-45F4-8F83-BC3F89E1063B}" type="presOf" srcId="{C33C274B-4F7C-43FB-A537-E952205E0D13}" destId="{CFFFCF88-3E5F-4760-A22C-B11F16DEB86A}" srcOrd="0" destOrd="0" presId="urn:microsoft.com/office/officeart/2005/8/layout/orgChart1"/>
    <dgm:cxn modelId="{E9DEEC5D-A246-4898-8E04-4277BC19100F}" type="presOf" srcId="{5BCBFD47-F728-4B81-B638-FEF66332621E}" destId="{484DF10F-4DD0-4166-BDE4-3CEBE4AA5DA7}" srcOrd="0" destOrd="0" presId="urn:microsoft.com/office/officeart/2005/8/layout/orgChart1"/>
    <dgm:cxn modelId="{F10C525B-1D30-4FD1-ACAB-8FFFD2303E62}" type="presOf" srcId="{FAC25653-8A19-4B67-A468-83B4A4FE5F07}" destId="{23747562-B7DD-4304-A058-F924DD0E2B58}" srcOrd="0" destOrd="0" presId="urn:microsoft.com/office/officeart/2005/8/layout/orgChart1"/>
    <dgm:cxn modelId="{A1EA524B-8DFF-4DD8-A1BB-EA418FD888D3}" type="presOf" srcId="{C5E8BF77-AF74-41EE-893C-8526881AFFE6}" destId="{0A4E98B4-D8AB-4B3A-AFB8-F6E7365D77CF}" srcOrd="0" destOrd="0" presId="urn:microsoft.com/office/officeart/2005/8/layout/orgChart1"/>
    <dgm:cxn modelId="{489CA59A-D273-4D4F-A2E2-3B1EE060A754}" type="presOf" srcId="{9DB46538-5F76-4F3F-AF35-AB0AF4755E3D}" destId="{71B49F6B-A8C5-4C9F-91D8-00451112FF8A}" srcOrd="1" destOrd="0" presId="urn:microsoft.com/office/officeart/2005/8/layout/orgChart1"/>
    <dgm:cxn modelId="{ECD9AACD-B443-4CAF-A17F-E3B4354295AE}" type="presOf" srcId="{0C4BAF50-360D-4DEE-A637-F468682EC697}" destId="{7E7E355B-9020-4582-BF51-E81EECF37E55}" srcOrd="0" destOrd="0" presId="urn:microsoft.com/office/officeart/2005/8/layout/orgChart1"/>
    <dgm:cxn modelId="{F8B56D21-6E0B-40A8-8DA7-1D236D34D626}" type="presOf" srcId="{DFA6F633-268B-4E87-94A4-B771747A7FCC}" destId="{F4ED7C36-5867-42B0-85D6-69E6E0D02300}" srcOrd="0" destOrd="0" presId="urn:microsoft.com/office/officeart/2005/8/layout/orgChart1"/>
    <dgm:cxn modelId="{7431B796-38EC-44BF-8EDE-307A2D2E875B}" type="presOf" srcId="{0264181D-1196-4BC3-A659-2BFC800B3133}" destId="{8D983E3C-3871-4871-8A19-5D67B7CAB689}" srcOrd="1" destOrd="0" presId="urn:microsoft.com/office/officeart/2005/8/layout/orgChart1"/>
    <dgm:cxn modelId="{FFBE60CD-C66C-48A0-A9C8-3EE26D51F82C}" type="presOf" srcId="{8E506D78-8AB8-45F7-AFE8-5366B4234421}" destId="{9C351781-33F8-42E0-A31A-6992CC7ABD40}" srcOrd="1" destOrd="0" presId="urn:microsoft.com/office/officeart/2005/8/layout/orgChart1"/>
    <dgm:cxn modelId="{6FDE7441-01AC-44FF-A24B-77E6C9DB5101}" type="presOf" srcId="{A3CA47C6-E9DE-484C-BCA1-A80734592E14}" destId="{437B20CA-BB37-4A81-A895-D06703C96789}" srcOrd="0" destOrd="0" presId="urn:microsoft.com/office/officeart/2005/8/layout/orgChart1"/>
    <dgm:cxn modelId="{F99A5A68-1154-4006-AF43-B42D732A41FA}" type="presOf" srcId="{455E88D1-AB9A-45EA-9728-841CE97E59B0}" destId="{11B3AE07-7E98-4297-81DA-6C7540140488}" srcOrd="1" destOrd="0" presId="urn:microsoft.com/office/officeart/2005/8/layout/orgChart1"/>
    <dgm:cxn modelId="{3A7E8491-21C5-4AE9-8EE5-687A83E64BD8}" type="presOf" srcId="{DBD545DA-1515-4F05-ACAB-F9837953962D}" destId="{665AFAB8-B821-40BE-A0DA-E27CB90E474E}" srcOrd="0" destOrd="0" presId="urn:microsoft.com/office/officeart/2005/8/layout/orgChart1"/>
    <dgm:cxn modelId="{58CB8B74-C471-4813-9D98-12B280B3CBFA}" type="presOf" srcId="{93712E75-5EB5-4F67-AD22-0ED3F046B6F9}" destId="{9EF4800D-8C3D-445C-9983-CC03BA2D8106}" srcOrd="1" destOrd="0" presId="urn:microsoft.com/office/officeart/2005/8/layout/orgChart1"/>
    <dgm:cxn modelId="{A181A022-6B4B-4BD7-B07C-02A078988D41}" type="presOf" srcId="{0A2DB05F-4961-4161-B9EA-D4FE3D15272B}" destId="{AC84AA52-945C-4300-8431-8711277C72C0}" srcOrd="0" destOrd="0" presId="urn:microsoft.com/office/officeart/2005/8/layout/orgChart1"/>
    <dgm:cxn modelId="{297B3041-E161-43BD-9B4E-676B6C595876}" type="presOf" srcId="{AACCED27-908A-4858-B118-CD61C0F099DC}" destId="{AE378AF5-116A-4A71-B63D-320A5C4FE651}" srcOrd="1" destOrd="0" presId="urn:microsoft.com/office/officeart/2005/8/layout/orgChart1"/>
    <dgm:cxn modelId="{D222C4DD-E2AC-4337-8112-B245698FA271}" srcId="{7EAEF1CC-953F-476A-9390-85F15583A6BA}" destId="{0264181D-1196-4BC3-A659-2BFC800B3133}" srcOrd="2" destOrd="0" parTransId="{2482C071-BA4C-44FF-9AAB-5D0FE942C624}" sibTransId="{8EEC4D9B-DAC2-4573-B64F-07242194974D}"/>
    <dgm:cxn modelId="{E5F695D9-6E55-435C-B7A2-F1F5037F5CBA}" type="presOf" srcId="{1A3E7EEA-FD22-4DBC-9EF1-83BB3F7E150C}" destId="{CDB42D5A-F895-4B61-B6D6-AA341CB1C942}" srcOrd="0" destOrd="0" presId="urn:microsoft.com/office/officeart/2005/8/layout/orgChart1"/>
    <dgm:cxn modelId="{F7A95853-75E0-4404-87C3-B271AE2DEADE}" type="presOf" srcId="{400EDFFD-3FE2-4FF0-A24C-81ED4488DF3D}" destId="{91F85E97-3B75-4A00-9372-E9187316FCD9}" srcOrd="0" destOrd="0" presId="urn:microsoft.com/office/officeart/2005/8/layout/orgChart1"/>
    <dgm:cxn modelId="{B26BF91D-4F1D-40C1-8600-47C1CD0AFD7A}" type="presOf" srcId="{DACEB3D8-71B9-462C-8A5A-C3CB2F9403C0}" destId="{24B92935-BE14-4004-9B4E-CE4A460EBE08}" srcOrd="0" destOrd="0" presId="urn:microsoft.com/office/officeart/2005/8/layout/orgChart1"/>
    <dgm:cxn modelId="{E7EBF7FE-CE89-43C5-9406-49DF6D91CA3A}" srcId="{8E506D78-8AB8-45F7-AFE8-5366B4234421}" destId="{7AC0A85E-BAB5-48D5-82AD-935D82B44415}" srcOrd="3" destOrd="0" parTransId="{DBD545DA-1515-4F05-ACAB-F9837953962D}" sibTransId="{6AC9B991-0429-4E4A-9A21-3A61C35D6CCF}"/>
    <dgm:cxn modelId="{11267D1B-5D86-467D-9F6D-F29D0E9434B9}" srcId="{AACCED27-908A-4858-B118-CD61C0F099DC}" destId="{03EADA7A-FD35-49BE-B384-2C611071EF00}" srcOrd="1" destOrd="0" parTransId="{4DDD185B-56EE-4E2D-9352-2FE485A1D50B}" sibTransId="{F8A353D1-C96E-44AC-B796-02DFE7102CB6}"/>
    <dgm:cxn modelId="{832148A5-E072-4848-9F13-37DDD771A842}" srcId="{AC042144-CDEF-4B39-8A71-3455BDD60201}" destId="{DACEB3D8-71B9-462C-8A5A-C3CB2F9403C0}" srcOrd="0" destOrd="0" parTransId="{67CDE1C3-105E-42C1-96EB-641BFA27E855}" sibTransId="{179E95E9-30B6-4C76-A706-96595FD647EF}"/>
    <dgm:cxn modelId="{85BA9B96-3B5A-437B-B124-396855F792EA}" srcId="{AACCED27-908A-4858-B118-CD61C0F099DC}" destId="{9DB46538-5F76-4F3F-AF35-AB0AF4755E3D}" srcOrd="3" destOrd="0" parTransId="{2CAB9E4A-49B0-48E7-9635-36F87B906114}" sibTransId="{453046C3-C5FF-4D85-9529-FE4289EBDC04}"/>
    <dgm:cxn modelId="{6F631F8A-13FD-4A3B-9993-D89657B71AB8}" type="presOf" srcId="{8E506D78-8AB8-45F7-AFE8-5366B4234421}" destId="{74AD49BB-6EA5-49F0-9661-2011341768E8}" srcOrd="0" destOrd="0" presId="urn:microsoft.com/office/officeart/2005/8/layout/orgChart1"/>
    <dgm:cxn modelId="{B1E8FA61-1BD1-4C23-A888-5BF07CBED039}" type="presOf" srcId="{9DB46538-5F76-4F3F-AF35-AB0AF4755E3D}" destId="{A5FBACEC-558B-4E13-AD83-CF5C97B3C307}" srcOrd="0" destOrd="0" presId="urn:microsoft.com/office/officeart/2005/8/layout/orgChart1"/>
    <dgm:cxn modelId="{B8B7925A-65D2-4D1C-BF35-F1EFFC4EBD92}" srcId="{9633BF82-F080-4B1B-8A3B-FB4B817A751F}" destId="{4D867152-59E2-4E55-8EDA-595A1076564B}" srcOrd="2" destOrd="0" parTransId="{5BCBFD47-F728-4B81-B638-FEF66332621E}" sibTransId="{6E066D32-D355-4E9F-B209-3CF2AFD740B2}"/>
    <dgm:cxn modelId="{C0DA35D4-E3CE-40E5-BC52-AE4B7DA7E55B}" srcId="{03EADA7A-FD35-49BE-B384-2C611071EF00}" destId="{032A8ADE-6411-46A2-B7E4-D4C827688C83}" srcOrd="2" destOrd="0" parTransId="{CF1FB59A-F221-4351-B72C-461CAF614EFF}" sibTransId="{9979926D-4665-4D1B-BAB8-7230948A71EA}"/>
    <dgm:cxn modelId="{6BF75D46-D2D1-4CB1-921F-10DBE1FA18ED}" srcId="{9DB46538-5F76-4F3F-AF35-AB0AF4755E3D}" destId="{FAC25653-8A19-4B67-A468-83B4A4FE5F07}" srcOrd="2" destOrd="0" parTransId="{B296B73B-ACEC-4FE6-83A8-C738B2BA4B6A}" sibTransId="{37E58DF8-FB91-444C-9551-C2C929CEEA61}"/>
    <dgm:cxn modelId="{F40FEF4F-B916-42C6-B4E0-3CD471C962C2}" type="presOf" srcId="{A6E9F93C-24A4-4F12-B9A0-CF3A36CD13B2}" destId="{C8DDA4EE-BF0A-4688-9A61-6D6FE1B9AF78}" srcOrd="1" destOrd="0" presId="urn:microsoft.com/office/officeart/2005/8/layout/orgChart1"/>
    <dgm:cxn modelId="{55C2D420-D079-4081-B720-6D6EA554DCEF}" type="presOf" srcId="{2BCF6655-643F-4256-9843-983A99ADA875}" destId="{7DDF7CFB-5F9B-4F3D-A671-BB17C35531F6}" srcOrd="0" destOrd="0" presId="urn:microsoft.com/office/officeart/2005/8/layout/orgChart1"/>
    <dgm:cxn modelId="{2E23C6F4-CDC7-4B19-BC05-809366CE9F4B}" type="presOf" srcId="{9633BF82-F080-4B1B-8A3B-FB4B817A751F}" destId="{65C4348A-BEB4-4D9B-A28B-F2902960B427}" srcOrd="1" destOrd="0" presId="urn:microsoft.com/office/officeart/2005/8/layout/orgChart1"/>
    <dgm:cxn modelId="{DA544C83-B841-46DD-82A3-3BD2E19C34C0}" type="presOf" srcId="{2482C071-BA4C-44FF-9AAB-5D0FE942C624}" destId="{FADF38E1-D9F0-4A74-9365-E81178B5BC3D}" srcOrd="0" destOrd="0" presId="urn:microsoft.com/office/officeart/2005/8/layout/orgChart1"/>
    <dgm:cxn modelId="{634137A8-80DB-4506-A72A-E8EFB9046A0C}" srcId="{8E506D78-8AB8-45F7-AFE8-5366B4234421}" destId="{7505B260-ABC6-413E-9A8B-5CE12D971006}" srcOrd="0" destOrd="0" parTransId="{C3FC9418-4FD8-4E17-9704-CC8AA7DD72BF}" sibTransId="{EC497E84-DEEA-4BE6-BD7C-05969B3D74B6}"/>
    <dgm:cxn modelId="{3FFE0AA2-38A4-41F3-B2DE-87144CB7D323}" type="presOf" srcId="{207C67FF-707C-45E1-80D9-47129BF208C6}" destId="{B88A83FE-DA7B-4E42-B838-B1D4BFB81442}" srcOrd="1" destOrd="0" presId="urn:microsoft.com/office/officeart/2005/8/layout/orgChart1"/>
    <dgm:cxn modelId="{872D308D-883C-4FC2-882C-06C13AF6BAE1}" type="presOf" srcId="{9194A97F-3861-4C29-89CF-79544378D8A1}" destId="{A2FB14F8-D81B-437A-8E16-6B981C67728B}" srcOrd="0" destOrd="0" presId="urn:microsoft.com/office/officeart/2005/8/layout/orgChart1"/>
    <dgm:cxn modelId="{32516A21-EB78-4BAD-807A-30CB59CEE723}" type="presOf" srcId="{8890E841-A2FD-41FA-90F3-E83FAD067520}" destId="{7EEE4142-19A8-41F0-9693-EBA20E41B44D}" srcOrd="0" destOrd="0" presId="urn:microsoft.com/office/officeart/2005/8/layout/orgChart1"/>
    <dgm:cxn modelId="{89FBD779-AF15-4B4C-90DE-871DDF93B2BD}" type="presOf" srcId="{AACCED27-908A-4858-B118-CD61C0F099DC}" destId="{68864B7C-30BC-49A5-B079-8DC8695A1BE5}" srcOrd="0" destOrd="0" presId="urn:microsoft.com/office/officeart/2005/8/layout/orgChart1"/>
    <dgm:cxn modelId="{E8365DDC-0294-4022-A053-8DD05D3C5011}" type="presOf" srcId="{8F5AAF78-F9E6-4302-AC60-26C3DE841213}" destId="{DEBFECBD-4129-4EB6-9D6C-C4BE65796FAC}" srcOrd="0" destOrd="0" presId="urn:microsoft.com/office/officeart/2005/8/layout/orgChart1"/>
    <dgm:cxn modelId="{00972D63-E9F2-41BF-9F7C-8E5E2833DBF2}" srcId="{AACCED27-908A-4858-B118-CD61C0F099DC}" destId="{8E506D78-8AB8-45F7-AFE8-5366B4234421}" srcOrd="0" destOrd="0" parTransId="{0C4BAF50-360D-4DEE-A637-F468682EC697}" sibTransId="{F82B9072-9BEE-4960-9D9A-C43E983F0D32}"/>
    <dgm:cxn modelId="{9777F70B-07D5-45F8-A5F0-DDCF0A6AA7BD}" type="presOf" srcId="{D64EC49D-CCD9-45E0-B878-7ECB6E797C7D}" destId="{F9FEA6C4-5DAB-4DC3-82C2-A7A287D0F1E9}" srcOrd="0" destOrd="0" presId="urn:microsoft.com/office/officeart/2005/8/layout/orgChart1"/>
    <dgm:cxn modelId="{BAF187AD-5314-42AD-83BF-D4FA4A318790}" type="presOf" srcId="{DFA6F633-268B-4E87-94A4-B771747A7FCC}" destId="{1711E966-01B6-48BF-91A3-1A2113F53BC3}" srcOrd="1" destOrd="0" presId="urn:microsoft.com/office/officeart/2005/8/layout/orgChart1"/>
    <dgm:cxn modelId="{4CE16071-2E64-4357-A5BE-6E5AED968021}" type="presOf" srcId="{7505B260-ABC6-413E-9A8B-5CE12D971006}" destId="{9CD8D091-2BF9-457D-9760-5EB94211F66C}" srcOrd="0" destOrd="0" presId="urn:microsoft.com/office/officeart/2005/8/layout/orgChart1"/>
    <dgm:cxn modelId="{57249DCE-87AC-4F35-A8DD-86CBEC722BEF}" type="presOf" srcId="{B51A9384-9210-427C-94BA-51CBCE62E277}" destId="{00A0006E-7EA8-497C-84F9-C5366DF65913}" srcOrd="0" destOrd="0" presId="urn:microsoft.com/office/officeart/2005/8/layout/orgChart1"/>
    <dgm:cxn modelId="{EDB6C6A0-2D4E-45FC-B032-1EF1981EFCB8}" type="presOf" srcId="{1FE89542-0A80-4B7D-B97E-FD9B0493ACE5}" destId="{2C2FE997-E7A6-45EB-9BC1-F93A2480597E}" srcOrd="0" destOrd="0" presId="urn:microsoft.com/office/officeart/2005/8/layout/orgChart1"/>
    <dgm:cxn modelId="{BEFB3B8C-CC65-44D7-8EF3-500E31C160BB}" srcId="{AACCED27-908A-4858-B118-CD61C0F099DC}" destId="{9633BF82-F080-4B1B-8A3B-FB4B817A751F}" srcOrd="4" destOrd="0" parTransId="{2BCF6655-643F-4256-9843-983A99ADA875}" sibTransId="{DB6017C9-01A4-4E52-B847-11056F605BDD}"/>
    <dgm:cxn modelId="{E84B5C7C-7002-4C70-9D65-8BB9022C1719}" type="presOf" srcId="{B296B73B-ACEC-4FE6-83A8-C738B2BA4B6A}" destId="{A742E78F-1BA8-4995-9A68-DFC1F2E8EE73}" srcOrd="0" destOrd="0" presId="urn:microsoft.com/office/officeart/2005/8/layout/orgChart1"/>
    <dgm:cxn modelId="{05D76E44-F519-48F0-A4FC-2014A69E2262}" type="presOf" srcId="{FAC25653-8A19-4B67-A468-83B4A4FE5F07}" destId="{454866B3-0418-4655-B7B6-593C6A111F0D}" srcOrd="1" destOrd="0" presId="urn:microsoft.com/office/officeart/2005/8/layout/orgChart1"/>
    <dgm:cxn modelId="{F0B7912A-5E6D-4635-B1FC-84DE69BC78B6}" srcId="{7EAEF1CC-953F-476A-9390-85F15583A6BA}" destId="{473D5B82-40F5-4328-92E8-133795F7298F}" srcOrd="1" destOrd="0" parTransId="{B14CFB6E-1DE4-4548-A1C1-27FD25B3F60B}" sibTransId="{F35FD153-3A0A-47FC-92C4-D33089F99C6F}"/>
    <dgm:cxn modelId="{D2FFB71C-CBE0-4AC9-95A5-75A711D82DFF}" srcId="{F969502D-FA3C-4D40-BF3A-FDD1DB4C8D74}" destId="{0A2DB05F-4961-4161-B9EA-D4FE3D15272B}" srcOrd="1" destOrd="0" parTransId="{9194A97F-3861-4C29-89CF-79544378D8A1}" sibTransId="{08B4A57C-6416-4AB7-A4A2-236F2D0F8308}"/>
    <dgm:cxn modelId="{B0DAD1C1-70AA-412C-86D3-025751C779B9}" type="presOf" srcId="{4D867152-59E2-4E55-8EDA-595A1076564B}" destId="{E8C18B32-53CB-473B-BF0A-F009197A3BA0}" srcOrd="1" destOrd="0" presId="urn:microsoft.com/office/officeart/2005/8/layout/orgChart1"/>
    <dgm:cxn modelId="{1447EA1A-F701-4B62-A4C9-51728BC49011}" type="presOf" srcId="{0A2DB05F-4961-4161-B9EA-D4FE3D15272B}" destId="{D5C374B3-AB10-49A4-85EA-4AECFE01AAC0}" srcOrd="1" destOrd="0" presId="urn:microsoft.com/office/officeart/2005/8/layout/orgChart1"/>
    <dgm:cxn modelId="{02C412D5-8CB1-4545-975E-33801D50F148}" srcId="{8E506D78-8AB8-45F7-AFE8-5366B4234421}" destId="{EC69FDA8-8A91-4791-B2E7-93616772EADD}" srcOrd="2" destOrd="0" parTransId="{8F5AAF78-F9E6-4302-AC60-26C3DE841213}" sibTransId="{2521F35E-BE93-4F4B-95A0-6C1530BC1F11}"/>
    <dgm:cxn modelId="{C1CADD65-E9DF-474F-A910-C0FC3DAEC46C}" type="presOf" srcId="{4DDD185B-56EE-4E2D-9352-2FE485A1D50B}" destId="{7128E0B0-484C-4339-A079-C64FAB9CFDA0}" srcOrd="0" destOrd="0" presId="urn:microsoft.com/office/officeart/2005/8/layout/orgChart1"/>
    <dgm:cxn modelId="{4A7C16F6-70F8-4450-8080-BA829B6D1B62}" type="presOf" srcId="{A3CA47C6-E9DE-484C-BCA1-A80734592E14}" destId="{744C78D9-5D6D-48D7-99AC-76E4A2F27438}" srcOrd="1" destOrd="0" presId="urn:microsoft.com/office/officeart/2005/8/layout/orgChart1"/>
    <dgm:cxn modelId="{197F862D-1F27-4234-A9B7-2943E64A64BD}" type="presOf" srcId="{032A8ADE-6411-46A2-B7E4-D4C827688C83}" destId="{BCCB9160-6D23-44AC-8420-CE594977350B}" srcOrd="1" destOrd="0" presId="urn:microsoft.com/office/officeart/2005/8/layout/orgChart1"/>
    <dgm:cxn modelId="{C0EAA34C-84B0-45D2-9E57-6C15D4EB2856}" type="presParOf" srcId="{68E72944-8EBE-48B5-8AA9-4E553411BF2D}" destId="{44C8B30D-34F8-4861-959C-F8996014AA78}" srcOrd="0" destOrd="0" presId="urn:microsoft.com/office/officeart/2005/8/layout/orgChart1"/>
    <dgm:cxn modelId="{0DDCCC02-CCC8-4A8C-8742-BCDC5DB51D7D}" type="presParOf" srcId="{44C8B30D-34F8-4861-959C-F8996014AA78}" destId="{988BBC5C-C774-40CB-A9A4-A9F1A9156888}" srcOrd="0" destOrd="0" presId="urn:microsoft.com/office/officeart/2005/8/layout/orgChart1"/>
    <dgm:cxn modelId="{C935053F-5506-4075-BE63-09D2EEE95503}" type="presParOf" srcId="{988BBC5C-C774-40CB-A9A4-A9F1A9156888}" destId="{68864B7C-30BC-49A5-B079-8DC8695A1BE5}" srcOrd="0" destOrd="0" presId="urn:microsoft.com/office/officeart/2005/8/layout/orgChart1"/>
    <dgm:cxn modelId="{0E73EB15-2EC7-4ECD-8638-B8D3C7BC4F8B}" type="presParOf" srcId="{988BBC5C-C774-40CB-A9A4-A9F1A9156888}" destId="{AE378AF5-116A-4A71-B63D-320A5C4FE651}" srcOrd="1" destOrd="0" presId="urn:microsoft.com/office/officeart/2005/8/layout/orgChart1"/>
    <dgm:cxn modelId="{8C4B1546-BA20-4518-B48A-5DFB574827A4}" type="presParOf" srcId="{44C8B30D-34F8-4861-959C-F8996014AA78}" destId="{5E656DC0-0ECA-4E4C-AC54-B5083BA75D70}" srcOrd="1" destOrd="0" presId="urn:microsoft.com/office/officeart/2005/8/layout/orgChart1"/>
    <dgm:cxn modelId="{3139B894-1B18-45F7-8AED-8AADEA7F38F9}" type="presParOf" srcId="{5E656DC0-0ECA-4E4C-AC54-B5083BA75D70}" destId="{7E7E355B-9020-4582-BF51-E81EECF37E55}" srcOrd="0" destOrd="0" presId="urn:microsoft.com/office/officeart/2005/8/layout/orgChart1"/>
    <dgm:cxn modelId="{203C1F6B-EE52-46AE-9ED0-1FCC24E303A5}" type="presParOf" srcId="{5E656DC0-0ECA-4E4C-AC54-B5083BA75D70}" destId="{8B466629-8B00-42E6-817F-11A9AB3966CF}" srcOrd="1" destOrd="0" presId="urn:microsoft.com/office/officeart/2005/8/layout/orgChart1"/>
    <dgm:cxn modelId="{C7C41BB6-52A0-466C-98FA-BBD77B5757E6}" type="presParOf" srcId="{8B466629-8B00-42E6-817F-11A9AB3966CF}" destId="{94858C51-E043-4E05-AC17-269DD32DFD47}" srcOrd="0" destOrd="0" presId="urn:microsoft.com/office/officeart/2005/8/layout/orgChart1"/>
    <dgm:cxn modelId="{CA99E7F9-CCD8-498B-AB63-4D0D5196BC73}" type="presParOf" srcId="{94858C51-E043-4E05-AC17-269DD32DFD47}" destId="{74AD49BB-6EA5-49F0-9661-2011341768E8}" srcOrd="0" destOrd="0" presId="urn:microsoft.com/office/officeart/2005/8/layout/orgChart1"/>
    <dgm:cxn modelId="{B2690DF8-698A-431D-94C6-CCC174273DA3}" type="presParOf" srcId="{94858C51-E043-4E05-AC17-269DD32DFD47}" destId="{9C351781-33F8-42E0-A31A-6992CC7ABD40}" srcOrd="1" destOrd="0" presId="urn:microsoft.com/office/officeart/2005/8/layout/orgChart1"/>
    <dgm:cxn modelId="{A1D48497-1546-43FE-8C19-3A02EDF23530}" type="presParOf" srcId="{8B466629-8B00-42E6-817F-11A9AB3966CF}" destId="{701DBD7E-F4B0-43D3-9E02-50AACFE77826}" srcOrd="1" destOrd="0" presId="urn:microsoft.com/office/officeart/2005/8/layout/orgChart1"/>
    <dgm:cxn modelId="{B103F93D-369C-48E4-BCB6-69F62FA12E7C}" type="presParOf" srcId="{701DBD7E-F4B0-43D3-9E02-50AACFE77826}" destId="{4E07187C-9AE1-493B-A2B7-B12C6C5956AF}" srcOrd="0" destOrd="0" presId="urn:microsoft.com/office/officeart/2005/8/layout/orgChart1"/>
    <dgm:cxn modelId="{C2F79678-A719-4AC8-9DA5-622B0F0CC952}" type="presParOf" srcId="{701DBD7E-F4B0-43D3-9E02-50AACFE77826}" destId="{E716F54F-D9A0-40A4-B094-471AC96708C4}" srcOrd="1" destOrd="0" presId="urn:microsoft.com/office/officeart/2005/8/layout/orgChart1"/>
    <dgm:cxn modelId="{26EAF5F0-24C5-497C-8415-68B235E5F41F}" type="presParOf" srcId="{E716F54F-D9A0-40A4-B094-471AC96708C4}" destId="{31F3E0F9-7853-4282-837C-DBCC2E171A84}" srcOrd="0" destOrd="0" presId="urn:microsoft.com/office/officeart/2005/8/layout/orgChart1"/>
    <dgm:cxn modelId="{2C483CC4-C101-4E79-83BE-F0BEE20FA15E}" type="presParOf" srcId="{31F3E0F9-7853-4282-837C-DBCC2E171A84}" destId="{9CD8D091-2BF9-457D-9760-5EB94211F66C}" srcOrd="0" destOrd="0" presId="urn:microsoft.com/office/officeart/2005/8/layout/orgChart1"/>
    <dgm:cxn modelId="{BEF142D8-E0AA-4BE1-94C7-ACBA4812C91D}" type="presParOf" srcId="{31F3E0F9-7853-4282-837C-DBCC2E171A84}" destId="{0DED33E1-3867-4675-B441-61FB00882372}" srcOrd="1" destOrd="0" presId="urn:microsoft.com/office/officeart/2005/8/layout/orgChart1"/>
    <dgm:cxn modelId="{DFDC39AB-BE90-4740-8BCC-BD5CC4E835C5}" type="presParOf" srcId="{E716F54F-D9A0-40A4-B094-471AC96708C4}" destId="{8F1B03EC-836E-41E1-AC62-580B925042A1}" srcOrd="1" destOrd="0" presId="urn:microsoft.com/office/officeart/2005/8/layout/orgChart1"/>
    <dgm:cxn modelId="{EEF2E907-D185-49AD-96BC-08828D60F1DD}" type="presParOf" srcId="{E716F54F-D9A0-40A4-B094-471AC96708C4}" destId="{2ED8201D-6939-46E9-822B-CBCD756A9328}" srcOrd="2" destOrd="0" presId="urn:microsoft.com/office/officeart/2005/8/layout/orgChart1"/>
    <dgm:cxn modelId="{407A1777-7BD3-42FE-AB78-14E44B212EA0}" type="presParOf" srcId="{701DBD7E-F4B0-43D3-9E02-50AACFE77826}" destId="{91F85E97-3B75-4A00-9372-E9187316FCD9}" srcOrd="2" destOrd="0" presId="urn:microsoft.com/office/officeart/2005/8/layout/orgChart1"/>
    <dgm:cxn modelId="{852C87C7-C245-4C3F-A6F2-C4E782A6C873}" type="presParOf" srcId="{701DBD7E-F4B0-43D3-9E02-50AACFE77826}" destId="{8CD13808-2C7B-49CE-BD35-B7BB91B007BD}" srcOrd="3" destOrd="0" presId="urn:microsoft.com/office/officeart/2005/8/layout/orgChart1"/>
    <dgm:cxn modelId="{6E160910-6C40-4869-9FFE-E90D75C65DB9}" type="presParOf" srcId="{8CD13808-2C7B-49CE-BD35-B7BB91B007BD}" destId="{32B222F9-D8CE-48FD-9DF8-0C234223ECDE}" srcOrd="0" destOrd="0" presId="urn:microsoft.com/office/officeart/2005/8/layout/orgChart1"/>
    <dgm:cxn modelId="{3C0D71CD-3A19-42BE-8993-20481B90FFC5}" type="presParOf" srcId="{32B222F9-D8CE-48FD-9DF8-0C234223ECDE}" destId="{00A0006E-7EA8-497C-84F9-C5366DF65913}" srcOrd="0" destOrd="0" presId="urn:microsoft.com/office/officeart/2005/8/layout/orgChart1"/>
    <dgm:cxn modelId="{7D7A7DDD-FB5A-4944-985A-D91A4A5BB693}" type="presParOf" srcId="{32B222F9-D8CE-48FD-9DF8-0C234223ECDE}" destId="{35B169A8-9857-4D90-87BF-9926010215F5}" srcOrd="1" destOrd="0" presId="urn:microsoft.com/office/officeart/2005/8/layout/orgChart1"/>
    <dgm:cxn modelId="{5E8728C2-547D-4EA9-8047-2F785E1C9E5F}" type="presParOf" srcId="{8CD13808-2C7B-49CE-BD35-B7BB91B007BD}" destId="{5276DB48-7929-4BCC-B9A5-EFFD6C219690}" srcOrd="1" destOrd="0" presId="urn:microsoft.com/office/officeart/2005/8/layout/orgChart1"/>
    <dgm:cxn modelId="{514B07BC-3B22-4B31-967B-9A4FEC57DD82}" type="presParOf" srcId="{8CD13808-2C7B-49CE-BD35-B7BB91B007BD}" destId="{70F8DE33-4CF7-4FAB-873B-F17BB74B43A9}" srcOrd="2" destOrd="0" presId="urn:microsoft.com/office/officeart/2005/8/layout/orgChart1"/>
    <dgm:cxn modelId="{95D2A64F-3BA3-4CA1-A5CD-74E805FF4CA5}" type="presParOf" srcId="{701DBD7E-F4B0-43D3-9E02-50AACFE77826}" destId="{DEBFECBD-4129-4EB6-9D6C-C4BE65796FAC}" srcOrd="4" destOrd="0" presId="urn:microsoft.com/office/officeart/2005/8/layout/orgChart1"/>
    <dgm:cxn modelId="{1220B36D-7325-49E1-8637-42FE8DE8F741}" type="presParOf" srcId="{701DBD7E-F4B0-43D3-9E02-50AACFE77826}" destId="{D49C9E9E-5331-42A3-8780-46B12EED952C}" srcOrd="5" destOrd="0" presId="urn:microsoft.com/office/officeart/2005/8/layout/orgChart1"/>
    <dgm:cxn modelId="{A1E824A6-9C5C-4C1F-94B7-FB2D74E1718A}" type="presParOf" srcId="{D49C9E9E-5331-42A3-8780-46B12EED952C}" destId="{B5633B1B-81EE-4768-9305-F5CDEBE31106}" srcOrd="0" destOrd="0" presId="urn:microsoft.com/office/officeart/2005/8/layout/orgChart1"/>
    <dgm:cxn modelId="{34F02C12-F390-442A-B3B3-160E7EB1F57D}" type="presParOf" srcId="{B5633B1B-81EE-4768-9305-F5CDEBE31106}" destId="{B7A6E459-AECC-479E-B522-CB3B955517A6}" srcOrd="0" destOrd="0" presId="urn:microsoft.com/office/officeart/2005/8/layout/orgChart1"/>
    <dgm:cxn modelId="{96776D77-4707-4E09-B0FD-8763C375264C}" type="presParOf" srcId="{B5633B1B-81EE-4768-9305-F5CDEBE31106}" destId="{B2D9BE4E-C59E-4412-8A0D-AB3717CA41C2}" srcOrd="1" destOrd="0" presId="urn:microsoft.com/office/officeart/2005/8/layout/orgChart1"/>
    <dgm:cxn modelId="{7570566F-6A8D-4F55-8201-64376B900D6B}" type="presParOf" srcId="{D49C9E9E-5331-42A3-8780-46B12EED952C}" destId="{7292AC7E-68C3-4AE4-B272-E0302EB5CDC5}" srcOrd="1" destOrd="0" presId="urn:microsoft.com/office/officeart/2005/8/layout/orgChart1"/>
    <dgm:cxn modelId="{B51E1405-B468-4224-977A-15E155216E1C}" type="presParOf" srcId="{D49C9E9E-5331-42A3-8780-46B12EED952C}" destId="{9CDD4F57-0CF2-4282-8BB3-B7ED36419BB2}" srcOrd="2" destOrd="0" presId="urn:microsoft.com/office/officeart/2005/8/layout/orgChart1"/>
    <dgm:cxn modelId="{B2B2F107-C581-48C1-B1B0-A9A5D5098DC5}" type="presParOf" srcId="{701DBD7E-F4B0-43D3-9E02-50AACFE77826}" destId="{665AFAB8-B821-40BE-A0DA-E27CB90E474E}" srcOrd="6" destOrd="0" presId="urn:microsoft.com/office/officeart/2005/8/layout/orgChart1"/>
    <dgm:cxn modelId="{B9F0C2FD-21B1-46CD-9B95-06AA094238D4}" type="presParOf" srcId="{701DBD7E-F4B0-43D3-9E02-50AACFE77826}" destId="{FDCC2289-8FE7-491A-BC82-399CB3BE2CB4}" srcOrd="7" destOrd="0" presId="urn:microsoft.com/office/officeart/2005/8/layout/orgChart1"/>
    <dgm:cxn modelId="{275FF4C3-A414-4627-93C7-4407B8EAB68C}" type="presParOf" srcId="{FDCC2289-8FE7-491A-BC82-399CB3BE2CB4}" destId="{24337CF8-8CEC-4E6A-B545-66EF26BB335C}" srcOrd="0" destOrd="0" presId="urn:microsoft.com/office/officeart/2005/8/layout/orgChart1"/>
    <dgm:cxn modelId="{C61471F2-5C12-4F26-B28F-AAB58459D40F}" type="presParOf" srcId="{24337CF8-8CEC-4E6A-B545-66EF26BB335C}" destId="{FB8FD9F2-5BEC-4DD3-89D2-63CC041AFF4A}" srcOrd="0" destOrd="0" presId="urn:microsoft.com/office/officeart/2005/8/layout/orgChart1"/>
    <dgm:cxn modelId="{6E954F36-6865-4E81-959B-73337C604A22}" type="presParOf" srcId="{24337CF8-8CEC-4E6A-B545-66EF26BB335C}" destId="{73CBF9B4-409E-4FE0-9A09-0FD1B1D83C85}" srcOrd="1" destOrd="0" presId="urn:microsoft.com/office/officeart/2005/8/layout/orgChart1"/>
    <dgm:cxn modelId="{0E4EF11B-6DB7-4159-8835-7E9A73331914}" type="presParOf" srcId="{FDCC2289-8FE7-491A-BC82-399CB3BE2CB4}" destId="{75ED8D56-017C-408C-A02B-03DE0BBFA317}" srcOrd="1" destOrd="0" presId="urn:microsoft.com/office/officeart/2005/8/layout/orgChart1"/>
    <dgm:cxn modelId="{3379E587-5D01-4892-8938-4FC98FE5006F}" type="presParOf" srcId="{FDCC2289-8FE7-491A-BC82-399CB3BE2CB4}" destId="{977F8482-40A6-4017-A359-740635B04C60}" srcOrd="2" destOrd="0" presId="urn:microsoft.com/office/officeart/2005/8/layout/orgChart1"/>
    <dgm:cxn modelId="{2EF04A68-5DB3-43DB-8E3E-7C46506F114D}" type="presParOf" srcId="{8B466629-8B00-42E6-817F-11A9AB3966CF}" destId="{531577CD-AFC3-4D58-8C17-25C3E085F376}" srcOrd="2" destOrd="0" presId="urn:microsoft.com/office/officeart/2005/8/layout/orgChart1"/>
    <dgm:cxn modelId="{3835F4A5-E0D6-464E-A953-E33DFB97E8B3}" type="presParOf" srcId="{5E656DC0-0ECA-4E4C-AC54-B5083BA75D70}" destId="{7128E0B0-484C-4339-A079-C64FAB9CFDA0}" srcOrd="2" destOrd="0" presId="urn:microsoft.com/office/officeart/2005/8/layout/orgChart1"/>
    <dgm:cxn modelId="{C57C959D-9C2F-4BE7-98E4-4B46A5219BB8}" type="presParOf" srcId="{5E656DC0-0ECA-4E4C-AC54-B5083BA75D70}" destId="{5E04AB6A-0E97-4238-83C6-09EFBCD99CBC}" srcOrd="3" destOrd="0" presId="urn:microsoft.com/office/officeart/2005/8/layout/orgChart1"/>
    <dgm:cxn modelId="{337B1730-7FC7-49FC-8FF3-46ED51EF4C7E}" type="presParOf" srcId="{5E04AB6A-0E97-4238-83C6-09EFBCD99CBC}" destId="{AA5A3315-7B83-46EE-8CC7-D311A11D319C}" srcOrd="0" destOrd="0" presId="urn:microsoft.com/office/officeart/2005/8/layout/orgChart1"/>
    <dgm:cxn modelId="{7136A1DD-88EC-4417-A133-DC64BDC87DDE}" type="presParOf" srcId="{AA5A3315-7B83-46EE-8CC7-D311A11D319C}" destId="{7B03BE26-6633-454D-88FC-A453EC5C857B}" srcOrd="0" destOrd="0" presId="urn:microsoft.com/office/officeart/2005/8/layout/orgChart1"/>
    <dgm:cxn modelId="{4966CA15-5178-4568-8F4C-81279334519D}" type="presParOf" srcId="{AA5A3315-7B83-46EE-8CC7-D311A11D319C}" destId="{B34F376C-1AE2-4A53-B9AD-DAF5D9BC2BD1}" srcOrd="1" destOrd="0" presId="urn:microsoft.com/office/officeart/2005/8/layout/orgChart1"/>
    <dgm:cxn modelId="{8F64305F-2375-49F5-BA81-C8B15255704A}" type="presParOf" srcId="{5E04AB6A-0E97-4238-83C6-09EFBCD99CBC}" destId="{CC0C82F1-BC5D-434E-9FFF-8626F3F09FFF}" srcOrd="1" destOrd="0" presId="urn:microsoft.com/office/officeart/2005/8/layout/orgChart1"/>
    <dgm:cxn modelId="{3330CCA0-A07B-4ADB-96B1-D289B11F6DBB}" type="presParOf" srcId="{CC0C82F1-BC5D-434E-9FFF-8626F3F09FFF}" destId="{19D4F629-58D4-451A-A5AA-18D98D1162D2}" srcOrd="0" destOrd="0" presId="urn:microsoft.com/office/officeart/2005/8/layout/orgChart1"/>
    <dgm:cxn modelId="{25F0E087-47F2-4267-85CE-8ECA48B223C0}" type="presParOf" srcId="{CC0C82F1-BC5D-434E-9FFF-8626F3F09FFF}" destId="{4962BFE5-4236-4281-9DB9-CC8A706CCCD0}" srcOrd="1" destOrd="0" presId="urn:microsoft.com/office/officeart/2005/8/layout/orgChart1"/>
    <dgm:cxn modelId="{C54DD152-A311-46B4-83E9-612C310FDB24}" type="presParOf" srcId="{4962BFE5-4236-4281-9DB9-CC8A706CCCD0}" destId="{53D63999-6899-4270-9292-A4974A5AFF16}" srcOrd="0" destOrd="0" presId="urn:microsoft.com/office/officeart/2005/8/layout/orgChart1"/>
    <dgm:cxn modelId="{324C9768-8BA9-4808-BFFE-26312EA5893A}" type="presParOf" srcId="{53D63999-6899-4270-9292-A4974A5AFF16}" destId="{F4ED7C36-5867-42B0-85D6-69E6E0D02300}" srcOrd="0" destOrd="0" presId="urn:microsoft.com/office/officeart/2005/8/layout/orgChart1"/>
    <dgm:cxn modelId="{7FE6B45F-45DC-4C31-A75B-903D111DAD54}" type="presParOf" srcId="{53D63999-6899-4270-9292-A4974A5AFF16}" destId="{1711E966-01B6-48BF-91A3-1A2113F53BC3}" srcOrd="1" destOrd="0" presId="urn:microsoft.com/office/officeart/2005/8/layout/orgChart1"/>
    <dgm:cxn modelId="{5F335205-C853-43D3-851D-C50841D074EF}" type="presParOf" srcId="{4962BFE5-4236-4281-9DB9-CC8A706CCCD0}" destId="{53CA45A9-4EE5-47DF-9FB8-59919BC3FF7A}" srcOrd="1" destOrd="0" presId="urn:microsoft.com/office/officeart/2005/8/layout/orgChart1"/>
    <dgm:cxn modelId="{D1C32BB9-4392-4C3E-9566-76A4DE7E8102}" type="presParOf" srcId="{4962BFE5-4236-4281-9DB9-CC8A706CCCD0}" destId="{265CD46A-DCF5-451D-9412-3A9B0722DECC}" srcOrd="2" destOrd="0" presId="urn:microsoft.com/office/officeart/2005/8/layout/orgChart1"/>
    <dgm:cxn modelId="{50A6C13A-C09C-4AB5-A511-B4F8DC6ADEAD}" type="presParOf" srcId="{CC0C82F1-BC5D-434E-9FFF-8626F3F09FFF}" destId="{F9FEA6C4-5DAB-4DC3-82C2-A7A287D0F1E9}" srcOrd="2" destOrd="0" presId="urn:microsoft.com/office/officeart/2005/8/layout/orgChart1"/>
    <dgm:cxn modelId="{EDFA71D7-A475-475A-89BA-D71547E9324F}" type="presParOf" srcId="{CC0C82F1-BC5D-434E-9FFF-8626F3F09FFF}" destId="{5D28BDE7-1CD8-49E3-853C-9095ED7CAE8B}" srcOrd="3" destOrd="0" presId="urn:microsoft.com/office/officeart/2005/8/layout/orgChart1"/>
    <dgm:cxn modelId="{14B7274B-8E4E-4DD4-B8BB-A472011AEF09}" type="presParOf" srcId="{5D28BDE7-1CD8-49E3-853C-9095ED7CAE8B}" destId="{C9CF5A50-65E8-46A8-980F-F094FFB249FE}" srcOrd="0" destOrd="0" presId="urn:microsoft.com/office/officeart/2005/8/layout/orgChart1"/>
    <dgm:cxn modelId="{BFE0EA4E-345A-47DE-B39B-373C9B2E5B72}" type="presParOf" srcId="{C9CF5A50-65E8-46A8-980F-F094FFB249FE}" destId="{0A4E98B4-D8AB-4B3A-AFB8-F6E7365D77CF}" srcOrd="0" destOrd="0" presId="urn:microsoft.com/office/officeart/2005/8/layout/orgChart1"/>
    <dgm:cxn modelId="{8A671568-AFA1-4C7E-8B87-461ADA46C37D}" type="presParOf" srcId="{C9CF5A50-65E8-46A8-980F-F094FFB249FE}" destId="{F470324A-8A48-4B48-9E98-B2382C37DC40}" srcOrd="1" destOrd="0" presId="urn:microsoft.com/office/officeart/2005/8/layout/orgChart1"/>
    <dgm:cxn modelId="{39840F26-AFD2-4950-B051-971938846CF7}" type="presParOf" srcId="{5D28BDE7-1CD8-49E3-853C-9095ED7CAE8B}" destId="{D147980A-E3D1-444E-A72D-E71804AA115B}" srcOrd="1" destOrd="0" presId="urn:microsoft.com/office/officeart/2005/8/layout/orgChart1"/>
    <dgm:cxn modelId="{50C4C484-3DB4-47D4-80FB-0D3B31662FD8}" type="presParOf" srcId="{5D28BDE7-1CD8-49E3-853C-9095ED7CAE8B}" destId="{1EDEFFA0-EA7B-4607-B576-049666E9F24E}" srcOrd="2" destOrd="0" presId="urn:microsoft.com/office/officeart/2005/8/layout/orgChart1"/>
    <dgm:cxn modelId="{8DC0A661-EBC0-43C4-A6DD-D0F1E160A621}" type="presParOf" srcId="{CC0C82F1-BC5D-434E-9FFF-8626F3F09FFF}" destId="{8C24AAA4-867C-4C16-BE46-7EECC5E55EE6}" srcOrd="4" destOrd="0" presId="urn:microsoft.com/office/officeart/2005/8/layout/orgChart1"/>
    <dgm:cxn modelId="{B474D17B-FB78-4B10-AC71-E49CA2B87574}" type="presParOf" srcId="{CC0C82F1-BC5D-434E-9FFF-8626F3F09FFF}" destId="{7E76D65B-FA3B-420D-9742-A1A18CCF8D03}" srcOrd="5" destOrd="0" presId="urn:microsoft.com/office/officeart/2005/8/layout/orgChart1"/>
    <dgm:cxn modelId="{114CD162-5B8B-4E4E-9CBD-99E5A7C47E9D}" type="presParOf" srcId="{7E76D65B-FA3B-420D-9742-A1A18CCF8D03}" destId="{9AD9DB5A-A9B4-459B-A709-B04F8FC3B718}" srcOrd="0" destOrd="0" presId="urn:microsoft.com/office/officeart/2005/8/layout/orgChart1"/>
    <dgm:cxn modelId="{58264537-3BC5-4959-B1AA-2333541614C6}" type="presParOf" srcId="{9AD9DB5A-A9B4-459B-A709-B04F8FC3B718}" destId="{042251C4-7E52-4933-8F83-F6E1469418A8}" srcOrd="0" destOrd="0" presId="urn:microsoft.com/office/officeart/2005/8/layout/orgChart1"/>
    <dgm:cxn modelId="{947F8661-D8C6-4253-A1E0-2EDBE11F83CD}" type="presParOf" srcId="{9AD9DB5A-A9B4-459B-A709-B04F8FC3B718}" destId="{BCCB9160-6D23-44AC-8420-CE594977350B}" srcOrd="1" destOrd="0" presId="urn:microsoft.com/office/officeart/2005/8/layout/orgChart1"/>
    <dgm:cxn modelId="{104873C3-CFBA-4E18-862C-14439EE9C9FA}" type="presParOf" srcId="{7E76D65B-FA3B-420D-9742-A1A18CCF8D03}" destId="{40E91369-BFB4-4759-8EBE-CE811CD34C67}" srcOrd="1" destOrd="0" presId="urn:microsoft.com/office/officeart/2005/8/layout/orgChart1"/>
    <dgm:cxn modelId="{9A38A141-5AAD-407E-93AA-6366CDE76785}" type="presParOf" srcId="{7E76D65B-FA3B-420D-9742-A1A18CCF8D03}" destId="{AD7B904E-8672-45A7-8F64-1875409FA5E8}" srcOrd="2" destOrd="0" presId="urn:microsoft.com/office/officeart/2005/8/layout/orgChart1"/>
    <dgm:cxn modelId="{ED3EF221-39BD-4AE0-8909-BA7B46677D70}" type="presParOf" srcId="{5E04AB6A-0E97-4238-83C6-09EFBCD99CBC}" destId="{25E92AC7-C710-43C5-B67D-CC59C3D7DF01}" srcOrd="2" destOrd="0" presId="urn:microsoft.com/office/officeart/2005/8/layout/orgChart1"/>
    <dgm:cxn modelId="{AECC0301-8ADE-4D90-9BE6-A81F5E40739B}" type="presParOf" srcId="{5E656DC0-0ECA-4E4C-AC54-B5083BA75D70}" destId="{DE77DD98-1823-49E1-A21D-CFD1947FF33A}" srcOrd="4" destOrd="0" presId="urn:microsoft.com/office/officeart/2005/8/layout/orgChart1"/>
    <dgm:cxn modelId="{9BFAA3CF-0192-42B7-8921-82F8529BF4F9}" type="presParOf" srcId="{5E656DC0-0ECA-4E4C-AC54-B5083BA75D70}" destId="{B283FCAC-E8AF-406B-AE3A-1D14EDA7ADA4}" srcOrd="5" destOrd="0" presId="urn:microsoft.com/office/officeart/2005/8/layout/orgChart1"/>
    <dgm:cxn modelId="{F387D7FF-3C14-4961-8A43-275F8EDEF523}" type="presParOf" srcId="{B283FCAC-E8AF-406B-AE3A-1D14EDA7ADA4}" destId="{C354628E-51B2-4333-90D1-4E8F537FF331}" srcOrd="0" destOrd="0" presId="urn:microsoft.com/office/officeart/2005/8/layout/orgChart1"/>
    <dgm:cxn modelId="{29DEC01A-F122-491D-B806-78725C1851E6}" type="presParOf" srcId="{C354628E-51B2-4333-90D1-4E8F537FF331}" destId="{6541BB46-58D7-4682-92EA-425E9E0A6A7B}" srcOrd="0" destOrd="0" presId="urn:microsoft.com/office/officeart/2005/8/layout/orgChart1"/>
    <dgm:cxn modelId="{DDA039BF-C591-4A81-B799-3D2AA37D7AEC}" type="presParOf" srcId="{C354628E-51B2-4333-90D1-4E8F537FF331}" destId="{33AAFCD5-CBE6-4454-B101-8FC9DA545BB5}" srcOrd="1" destOrd="0" presId="urn:microsoft.com/office/officeart/2005/8/layout/orgChart1"/>
    <dgm:cxn modelId="{FE2AE300-6EB4-436D-975D-EB9C2080E440}" type="presParOf" srcId="{B283FCAC-E8AF-406B-AE3A-1D14EDA7ADA4}" destId="{5AACC0C0-4C84-422D-8104-442EE450441F}" srcOrd="1" destOrd="0" presId="urn:microsoft.com/office/officeart/2005/8/layout/orgChart1"/>
    <dgm:cxn modelId="{A2B2B519-1855-4529-9555-2FAD6D5D41C6}" type="presParOf" srcId="{5AACC0C0-4C84-422D-8104-442EE450441F}" destId="{CFFFCF88-3E5F-4760-A22C-B11F16DEB86A}" srcOrd="0" destOrd="0" presId="urn:microsoft.com/office/officeart/2005/8/layout/orgChart1"/>
    <dgm:cxn modelId="{34778F3A-AD9C-458D-8F1A-919403DDDEFF}" type="presParOf" srcId="{5AACC0C0-4C84-422D-8104-442EE450441F}" destId="{6A8221EB-B8FA-4499-9E51-8728EC48A1F1}" srcOrd="1" destOrd="0" presId="urn:microsoft.com/office/officeart/2005/8/layout/orgChart1"/>
    <dgm:cxn modelId="{193B9986-DDEE-48EA-A146-1DB6F82C6126}" type="presParOf" srcId="{6A8221EB-B8FA-4499-9E51-8728EC48A1F1}" destId="{5592AE4D-A8A5-4839-9DC4-E7598A867057}" srcOrd="0" destOrd="0" presId="urn:microsoft.com/office/officeart/2005/8/layout/orgChart1"/>
    <dgm:cxn modelId="{3CA1B24E-28D1-42E4-A252-28369F097C7A}" type="presParOf" srcId="{5592AE4D-A8A5-4839-9DC4-E7598A867057}" destId="{437B20CA-BB37-4A81-A895-D06703C96789}" srcOrd="0" destOrd="0" presId="urn:microsoft.com/office/officeart/2005/8/layout/orgChart1"/>
    <dgm:cxn modelId="{9199E573-3935-4A87-9491-BDEF617F80BA}" type="presParOf" srcId="{5592AE4D-A8A5-4839-9DC4-E7598A867057}" destId="{744C78D9-5D6D-48D7-99AC-76E4A2F27438}" srcOrd="1" destOrd="0" presId="urn:microsoft.com/office/officeart/2005/8/layout/orgChart1"/>
    <dgm:cxn modelId="{5C268E14-D08F-442B-88EC-AC692C7462C8}" type="presParOf" srcId="{6A8221EB-B8FA-4499-9E51-8728EC48A1F1}" destId="{FE45D80C-13DD-4984-AC3F-DDDC0D3D3CED}" srcOrd="1" destOrd="0" presId="urn:microsoft.com/office/officeart/2005/8/layout/orgChart1"/>
    <dgm:cxn modelId="{BDEA286D-9533-471C-97A3-CB09910FBBB7}" type="presParOf" srcId="{6A8221EB-B8FA-4499-9E51-8728EC48A1F1}" destId="{E9E81A8D-45F3-494D-88CA-B7766020A78F}" srcOrd="2" destOrd="0" presId="urn:microsoft.com/office/officeart/2005/8/layout/orgChart1"/>
    <dgm:cxn modelId="{025781DD-1737-4A17-9309-8C795ED5C816}" type="presParOf" srcId="{5AACC0C0-4C84-422D-8104-442EE450441F}" destId="{A2FB14F8-D81B-437A-8E16-6B981C67728B}" srcOrd="2" destOrd="0" presId="urn:microsoft.com/office/officeart/2005/8/layout/orgChart1"/>
    <dgm:cxn modelId="{7975114D-E301-4168-865B-F8188308B577}" type="presParOf" srcId="{5AACC0C0-4C84-422D-8104-442EE450441F}" destId="{882E2C5B-8FB9-4E6F-832C-B0FF057083C9}" srcOrd="3" destOrd="0" presId="urn:microsoft.com/office/officeart/2005/8/layout/orgChart1"/>
    <dgm:cxn modelId="{A1018AC4-8BDD-4B0A-85BB-B9975B024688}" type="presParOf" srcId="{882E2C5B-8FB9-4E6F-832C-B0FF057083C9}" destId="{A36F99F2-2F3B-4CCB-B282-9D3CE941BFA8}" srcOrd="0" destOrd="0" presId="urn:microsoft.com/office/officeart/2005/8/layout/orgChart1"/>
    <dgm:cxn modelId="{50BAED90-DC8B-4CB4-8A91-4DC4BA294BAA}" type="presParOf" srcId="{A36F99F2-2F3B-4CCB-B282-9D3CE941BFA8}" destId="{AC84AA52-945C-4300-8431-8711277C72C0}" srcOrd="0" destOrd="0" presId="urn:microsoft.com/office/officeart/2005/8/layout/orgChart1"/>
    <dgm:cxn modelId="{A351858E-EB41-4D33-B25D-13A1A8106799}" type="presParOf" srcId="{A36F99F2-2F3B-4CCB-B282-9D3CE941BFA8}" destId="{D5C374B3-AB10-49A4-85EA-4AECFE01AAC0}" srcOrd="1" destOrd="0" presId="urn:microsoft.com/office/officeart/2005/8/layout/orgChart1"/>
    <dgm:cxn modelId="{3460C18C-B1C5-4FE2-879E-FA0D66FE98E7}" type="presParOf" srcId="{882E2C5B-8FB9-4E6F-832C-B0FF057083C9}" destId="{F296C08F-3A6E-4ABD-A8A8-1B80F0AE4483}" srcOrd="1" destOrd="0" presId="urn:microsoft.com/office/officeart/2005/8/layout/orgChart1"/>
    <dgm:cxn modelId="{0F788E88-4ADD-4CCD-BEAF-C4A723DAEE99}" type="presParOf" srcId="{882E2C5B-8FB9-4E6F-832C-B0FF057083C9}" destId="{5E9D48B5-8148-4571-AA00-3337577E878F}" srcOrd="2" destOrd="0" presId="urn:microsoft.com/office/officeart/2005/8/layout/orgChart1"/>
    <dgm:cxn modelId="{25DACC7E-A1E4-4941-8EDE-14B8036321ED}" type="presParOf" srcId="{5AACC0C0-4C84-422D-8104-442EE450441F}" destId="{2C2FE997-E7A6-45EB-9BC1-F93A2480597E}" srcOrd="4" destOrd="0" presId="urn:microsoft.com/office/officeart/2005/8/layout/orgChart1"/>
    <dgm:cxn modelId="{4A22142B-0754-4120-B519-F5F35D4F9DEA}" type="presParOf" srcId="{5AACC0C0-4C84-422D-8104-442EE450441F}" destId="{D3D661F7-1DC4-4721-958C-2311AA6E6AEF}" srcOrd="5" destOrd="0" presId="urn:microsoft.com/office/officeart/2005/8/layout/orgChart1"/>
    <dgm:cxn modelId="{0F778B68-5435-4FAC-9F09-181EA42355E1}" type="presParOf" srcId="{D3D661F7-1DC4-4721-958C-2311AA6E6AEF}" destId="{01A93ADF-B480-43A1-9EB4-D64F0AE97019}" srcOrd="0" destOrd="0" presId="urn:microsoft.com/office/officeart/2005/8/layout/orgChart1"/>
    <dgm:cxn modelId="{5B42AD34-8092-4A3C-A610-7C3444F4EA21}" type="presParOf" srcId="{01A93ADF-B480-43A1-9EB4-D64F0AE97019}" destId="{DC0991ED-B4C4-42D8-B713-69DE6A4913D8}" srcOrd="0" destOrd="0" presId="urn:microsoft.com/office/officeart/2005/8/layout/orgChart1"/>
    <dgm:cxn modelId="{87F0A3C8-BE6C-4FAF-8279-BE605B9C2A11}" type="presParOf" srcId="{01A93ADF-B480-43A1-9EB4-D64F0AE97019}" destId="{B88A83FE-DA7B-4E42-B838-B1D4BFB81442}" srcOrd="1" destOrd="0" presId="urn:microsoft.com/office/officeart/2005/8/layout/orgChart1"/>
    <dgm:cxn modelId="{6158748F-C11A-4B07-9EDC-749C8B038902}" type="presParOf" srcId="{D3D661F7-1DC4-4721-958C-2311AA6E6AEF}" destId="{72EADEA9-B23C-49D7-A062-9119A797943A}" srcOrd="1" destOrd="0" presId="urn:microsoft.com/office/officeart/2005/8/layout/orgChart1"/>
    <dgm:cxn modelId="{CE4FAA56-E78D-4E2E-B153-E676E5773251}" type="presParOf" srcId="{D3D661F7-1DC4-4721-958C-2311AA6E6AEF}" destId="{9833DE08-E976-4F58-A450-1BA148227C2D}" srcOrd="2" destOrd="0" presId="urn:microsoft.com/office/officeart/2005/8/layout/orgChart1"/>
    <dgm:cxn modelId="{1E5B44A8-5481-4CB9-9D7D-423F21EC9A43}" type="presParOf" srcId="{B283FCAC-E8AF-406B-AE3A-1D14EDA7ADA4}" destId="{E4DDEAD3-0DF1-4A0C-B2B0-C2C81945AEE7}" srcOrd="2" destOrd="0" presId="urn:microsoft.com/office/officeart/2005/8/layout/orgChart1"/>
    <dgm:cxn modelId="{7241845A-D0D6-4EC3-B134-F5AA3FC284FE}" type="presParOf" srcId="{5E656DC0-0ECA-4E4C-AC54-B5083BA75D70}" destId="{F34833F5-7A44-467A-8E16-73BFE6698AFD}" srcOrd="6" destOrd="0" presId="urn:microsoft.com/office/officeart/2005/8/layout/orgChart1"/>
    <dgm:cxn modelId="{CAC85078-8406-4E79-966C-758BCC38D5A1}" type="presParOf" srcId="{5E656DC0-0ECA-4E4C-AC54-B5083BA75D70}" destId="{D0513841-B5AF-42DA-9890-BA11C68D9C51}" srcOrd="7" destOrd="0" presId="urn:microsoft.com/office/officeart/2005/8/layout/orgChart1"/>
    <dgm:cxn modelId="{64EBB598-0203-406A-99C3-F4886F8E510F}" type="presParOf" srcId="{D0513841-B5AF-42DA-9890-BA11C68D9C51}" destId="{FEFB13F2-9F52-4377-A82C-4DDE8DBAF4B1}" srcOrd="0" destOrd="0" presId="urn:microsoft.com/office/officeart/2005/8/layout/orgChart1"/>
    <dgm:cxn modelId="{E8C24927-FAF3-4E49-83C5-CD626D1FCBEC}" type="presParOf" srcId="{FEFB13F2-9F52-4377-A82C-4DDE8DBAF4B1}" destId="{A5FBACEC-558B-4E13-AD83-CF5C97B3C307}" srcOrd="0" destOrd="0" presId="urn:microsoft.com/office/officeart/2005/8/layout/orgChart1"/>
    <dgm:cxn modelId="{8FCA82D4-A2E2-4966-BCC0-6A686008358D}" type="presParOf" srcId="{FEFB13F2-9F52-4377-A82C-4DDE8DBAF4B1}" destId="{71B49F6B-A8C5-4C9F-91D8-00451112FF8A}" srcOrd="1" destOrd="0" presId="urn:microsoft.com/office/officeart/2005/8/layout/orgChart1"/>
    <dgm:cxn modelId="{7A6F45C9-7AD3-4925-8FF3-8FEB428B3E78}" type="presParOf" srcId="{D0513841-B5AF-42DA-9890-BA11C68D9C51}" destId="{568865C9-AB80-4595-8867-5C4F259B8435}" srcOrd="1" destOrd="0" presId="urn:microsoft.com/office/officeart/2005/8/layout/orgChart1"/>
    <dgm:cxn modelId="{472ED5B8-D7AB-45C5-BADB-E33462B6675E}" type="presParOf" srcId="{568865C9-AB80-4595-8867-5C4F259B8435}" destId="{D0E39507-524E-4917-98AA-6A52559A15F5}" srcOrd="0" destOrd="0" presId="urn:microsoft.com/office/officeart/2005/8/layout/orgChart1"/>
    <dgm:cxn modelId="{AE80A8DA-786C-44BE-8B73-524BFCAE8230}" type="presParOf" srcId="{568865C9-AB80-4595-8867-5C4F259B8435}" destId="{745F1773-65AA-4B8C-A84A-2E51D4D3D149}" srcOrd="1" destOrd="0" presId="urn:microsoft.com/office/officeart/2005/8/layout/orgChart1"/>
    <dgm:cxn modelId="{B64C338C-D803-4240-A788-D306D3E213BE}" type="presParOf" srcId="{745F1773-65AA-4B8C-A84A-2E51D4D3D149}" destId="{B7CECA46-8DDC-48B0-B7ED-87847E0A18D2}" srcOrd="0" destOrd="0" presId="urn:microsoft.com/office/officeart/2005/8/layout/orgChart1"/>
    <dgm:cxn modelId="{16D9ED90-FB08-4A1E-BEEA-6CDBBE1EBD69}" type="presParOf" srcId="{B7CECA46-8DDC-48B0-B7ED-87847E0A18D2}" destId="{4416211C-E438-4CE0-9919-0A6000C9BEC2}" srcOrd="0" destOrd="0" presId="urn:microsoft.com/office/officeart/2005/8/layout/orgChart1"/>
    <dgm:cxn modelId="{1FA13E88-D86B-42A4-A00C-61AE363FADE9}" type="presParOf" srcId="{B7CECA46-8DDC-48B0-B7ED-87847E0A18D2}" destId="{DA7AA376-9027-4149-8390-8971AA73D7EF}" srcOrd="1" destOrd="0" presId="urn:microsoft.com/office/officeart/2005/8/layout/orgChart1"/>
    <dgm:cxn modelId="{838D5CF9-C25C-499C-B1C0-B6748EAFA66E}" type="presParOf" srcId="{745F1773-65AA-4B8C-A84A-2E51D4D3D149}" destId="{E346B368-23EB-496C-A465-2292F686AC2D}" srcOrd="1" destOrd="0" presId="urn:microsoft.com/office/officeart/2005/8/layout/orgChart1"/>
    <dgm:cxn modelId="{4695DC74-FAB5-472D-8AC0-A8CDD3100C27}" type="presParOf" srcId="{745F1773-65AA-4B8C-A84A-2E51D4D3D149}" destId="{BF28FD1E-2A00-430C-8E20-29E76B93B71C}" srcOrd="2" destOrd="0" presId="urn:microsoft.com/office/officeart/2005/8/layout/orgChart1"/>
    <dgm:cxn modelId="{0D7AA20C-2E01-485C-A37A-2A9026DEE9F7}" type="presParOf" srcId="{568865C9-AB80-4595-8867-5C4F259B8435}" destId="{7EEE4142-19A8-41F0-9693-EBA20E41B44D}" srcOrd="2" destOrd="0" presId="urn:microsoft.com/office/officeart/2005/8/layout/orgChart1"/>
    <dgm:cxn modelId="{7CF16474-8F10-471D-B63F-42D7D1E10F05}" type="presParOf" srcId="{568865C9-AB80-4595-8867-5C4F259B8435}" destId="{A21B995F-3807-4208-B25D-BEB0547D11A7}" srcOrd="3" destOrd="0" presId="urn:microsoft.com/office/officeart/2005/8/layout/orgChart1"/>
    <dgm:cxn modelId="{15E0CE78-63D2-4123-A208-3E44701166DD}" type="presParOf" srcId="{A21B995F-3807-4208-B25D-BEB0547D11A7}" destId="{1E5B31F3-391B-47F0-A516-591F3A5400F2}" srcOrd="0" destOrd="0" presId="urn:microsoft.com/office/officeart/2005/8/layout/orgChart1"/>
    <dgm:cxn modelId="{62DD7BAC-FB29-43F9-BEF3-9A3F8BDA0365}" type="presParOf" srcId="{1E5B31F3-391B-47F0-A516-591F3A5400F2}" destId="{92FBD81F-7DF5-4E5F-8BAD-64961D20976C}" srcOrd="0" destOrd="0" presId="urn:microsoft.com/office/officeart/2005/8/layout/orgChart1"/>
    <dgm:cxn modelId="{7E8E6EA3-1624-4CA9-A431-C6619BC503C2}" type="presParOf" srcId="{1E5B31F3-391B-47F0-A516-591F3A5400F2}" destId="{C8DDA4EE-BF0A-4688-9A61-6D6FE1B9AF78}" srcOrd="1" destOrd="0" presId="urn:microsoft.com/office/officeart/2005/8/layout/orgChart1"/>
    <dgm:cxn modelId="{A3023C35-9D75-4F17-A297-D310F2E82E59}" type="presParOf" srcId="{A21B995F-3807-4208-B25D-BEB0547D11A7}" destId="{78AB5A48-3479-4E19-B6CD-1EAB2B973494}" srcOrd="1" destOrd="0" presId="urn:microsoft.com/office/officeart/2005/8/layout/orgChart1"/>
    <dgm:cxn modelId="{92D9CDB0-D0DB-41CA-B8BF-C8C9D6E563D6}" type="presParOf" srcId="{A21B995F-3807-4208-B25D-BEB0547D11A7}" destId="{0A31C175-4D7E-4730-A02D-28724463F14D}" srcOrd="2" destOrd="0" presId="urn:microsoft.com/office/officeart/2005/8/layout/orgChart1"/>
    <dgm:cxn modelId="{DBFCDC59-DC4E-4D4C-80B3-C57D5697832D}" type="presParOf" srcId="{568865C9-AB80-4595-8867-5C4F259B8435}" destId="{A742E78F-1BA8-4995-9A68-DFC1F2E8EE73}" srcOrd="4" destOrd="0" presId="urn:microsoft.com/office/officeart/2005/8/layout/orgChart1"/>
    <dgm:cxn modelId="{0AA14062-BC0A-4C22-B325-06C0355CC517}" type="presParOf" srcId="{568865C9-AB80-4595-8867-5C4F259B8435}" destId="{46FEB85E-92D0-416A-BBDF-5E9D378715BC}" srcOrd="5" destOrd="0" presId="urn:microsoft.com/office/officeart/2005/8/layout/orgChart1"/>
    <dgm:cxn modelId="{546C5E54-8006-4BF9-A904-815E59C512B7}" type="presParOf" srcId="{46FEB85E-92D0-416A-BBDF-5E9D378715BC}" destId="{78C7902F-0375-46FE-8C10-38F392BECC80}" srcOrd="0" destOrd="0" presId="urn:microsoft.com/office/officeart/2005/8/layout/orgChart1"/>
    <dgm:cxn modelId="{8D54B3F2-1D6F-48F0-B772-9B4881AD9CD2}" type="presParOf" srcId="{78C7902F-0375-46FE-8C10-38F392BECC80}" destId="{23747562-B7DD-4304-A058-F924DD0E2B58}" srcOrd="0" destOrd="0" presId="urn:microsoft.com/office/officeart/2005/8/layout/orgChart1"/>
    <dgm:cxn modelId="{F5419999-6481-4119-9A7D-3F0B9ACF7451}" type="presParOf" srcId="{78C7902F-0375-46FE-8C10-38F392BECC80}" destId="{454866B3-0418-4655-B7B6-593C6A111F0D}" srcOrd="1" destOrd="0" presId="urn:microsoft.com/office/officeart/2005/8/layout/orgChart1"/>
    <dgm:cxn modelId="{7F0524CF-91C6-431A-B2DD-1657E46974A4}" type="presParOf" srcId="{46FEB85E-92D0-416A-BBDF-5E9D378715BC}" destId="{EC98CB83-642D-4BE8-B09B-962883850183}" srcOrd="1" destOrd="0" presId="urn:microsoft.com/office/officeart/2005/8/layout/orgChart1"/>
    <dgm:cxn modelId="{2C09FC66-B156-4CF9-B608-72E91A81C279}" type="presParOf" srcId="{46FEB85E-92D0-416A-BBDF-5E9D378715BC}" destId="{82391B95-44F8-4E20-A5CC-CCD6E978CC56}" srcOrd="2" destOrd="0" presId="urn:microsoft.com/office/officeart/2005/8/layout/orgChart1"/>
    <dgm:cxn modelId="{EB92E9B6-A93C-4DA5-9B98-9FF138AAA8CC}" type="presParOf" srcId="{D0513841-B5AF-42DA-9890-BA11C68D9C51}" destId="{9F02BF2D-4DF6-43D8-BD90-C6819C0697FF}" srcOrd="2" destOrd="0" presId="urn:microsoft.com/office/officeart/2005/8/layout/orgChart1"/>
    <dgm:cxn modelId="{BA5F4C12-13D7-43DB-AAC7-393C9DD07CA0}" type="presParOf" srcId="{5E656DC0-0ECA-4E4C-AC54-B5083BA75D70}" destId="{7DDF7CFB-5F9B-4F3D-A671-BB17C35531F6}" srcOrd="8" destOrd="0" presId="urn:microsoft.com/office/officeart/2005/8/layout/orgChart1"/>
    <dgm:cxn modelId="{6E389D40-B438-4ED4-A3D9-B7CF2BC975F6}" type="presParOf" srcId="{5E656DC0-0ECA-4E4C-AC54-B5083BA75D70}" destId="{53E1692F-95CF-44D8-9353-737C37118C36}" srcOrd="9" destOrd="0" presId="urn:microsoft.com/office/officeart/2005/8/layout/orgChart1"/>
    <dgm:cxn modelId="{6636626F-F41C-425C-8D89-958BF09E4474}" type="presParOf" srcId="{53E1692F-95CF-44D8-9353-737C37118C36}" destId="{E5DDA725-BB57-430D-9514-C343B3DFF8FC}" srcOrd="0" destOrd="0" presId="urn:microsoft.com/office/officeart/2005/8/layout/orgChart1"/>
    <dgm:cxn modelId="{616DF3E6-58BA-4F2F-8437-88EFC8DAE1CC}" type="presParOf" srcId="{E5DDA725-BB57-430D-9514-C343B3DFF8FC}" destId="{A30BA61B-A4F7-4B9C-901F-451E6C61562A}" srcOrd="0" destOrd="0" presId="urn:microsoft.com/office/officeart/2005/8/layout/orgChart1"/>
    <dgm:cxn modelId="{0526E450-CB08-4D6C-9EEF-A160D3D7FE7A}" type="presParOf" srcId="{E5DDA725-BB57-430D-9514-C343B3DFF8FC}" destId="{65C4348A-BEB4-4D9B-A28B-F2902960B427}" srcOrd="1" destOrd="0" presId="urn:microsoft.com/office/officeart/2005/8/layout/orgChart1"/>
    <dgm:cxn modelId="{A33B6A60-A9F4-4C7F-A959-66C6226AEF73}" type="presParOf" srcId="{53E1692F-95CF-44D8-9353-737C37118C36}" destId="{7B8234EE-4465-4C89-A858-09BBFCE34E9B}" srcOrd="1" destOrd="0" presId="urn:microsoft.com/office/officeart/2005/8/layout/orgChart1"/>
    <dgm:cxn modelId="{210919A1-10A7-4ABF-A8FE-31EF70A3BA0C}" type="presParOf" srcId="{7B8234EE-4465-4C89-A858-09BBFCE34E9B}" destId="{CDB42D5A-F895-4B61-B6D6-AA341CB1C942}" srcOrd="0" destOrd="0" presId="urn:microsoft.com/office/officeart/2005/8/layout/orgChart1"/>
    <dgm:cxn modelId="{8BB1E75C-A4A7-4F4A-AFBC-C85CEE8C4BE1}" type="presParOf" srcId="{7B8234EE-4465-4C89-A858-09BBFCE34E9B}" destId="{A2C8A6C4-7A36-40A4-AC52-703B5C30D301}" srcOrd="1" destOrd="0" presId="urn:microsoft.com/office/officeart/2005/8/layout/orgChart1"/>
    <dgm:cxn modelId="{30BC8132-8B76-45EE-8760-DEB3CF119E04}" type="presParOf" srcId="{A2C8A6C4-7A36-40A4-AC52-703B5C30D301}" destId="{7D11AFED-B93F-44C5-80DA-05E817B3C009}" srcOrd="0" destOrd="0" presId="urn:microsoft.com/office/officeart/2005/8/layout/orgChart1"/>
    <dgm:cxn modelId="{AD5A0408-D0A5-4C46-8629-E3DD14935EEE}" type="presParOf" srcId="{7D11AFED-B93F-44C5-80DA-05E817B3C009}" destId="{14B20FB4-0544-4511-9FD9-7066452534AF}" srcOrd="0" destOrd="0" presId="urn:microsoft.com/office/officeart/2005/8/layout/orgChart1"/>
    <dgm:cxn modelId="{0B2F4DD2-FC94-42C0-83CD-21034D0E535A}" type="presParOf" srcId="{7D11AFED-B93F-44C5-80DA-05E817B3C009}" destId="{5BE6C8BD-082B-4D97-882F-02D4D7B9ED74}" srcOrd="1" destOrd="0" presId="urn:microsoft.com/office/officeart/2005/8/layout/orgChart1"/>
    <dgm:cxn modelId="{21EA4E48-E2C1-46B0-8C36-5AA3511F7245}" type="presParOf" srcId="{A2C8A6C4-7A36-40A4-AC52-703B5C30D301}" destId="{4A99E0E6-51B5-4194-8E3A-04712EE74257}" srcOrd="1" destOrd="0" presId="urn:microsoft.com/office/officeart/2005/8/layout/orgChart1"/>
    <dgm:cxn modelId="{6540CF94-3F0A-4001-A8E2-892D27C82BA3}" type="presParOf" srcId="{A2C8A6C4-7A36-40A4-AC52-703B5C30D301}" destId="{B2FC6C40-094C-4895-894B-56D00C7CE262}" srcOrd="2" destOrd="0" presId="urn:microsoft.com/office/officeart/2005/8/layout/orgChart1"/>
    <dgm:cxn modelId="{32E762AF-D03A-4DB4-AFE5-4681F5F2E1DF}" type="presParOf" srcId="{7B8234EE-4465-4C89-A858-09BBFCE34E9B}" destId="{4DBBEE4C-5993-498F-8C02-E7AEF29C1E42}" srcOrd="2" destOrd="0" presId="urn:microsoft.com/office/officeart/2005/8/layout/orgChart1"/>
    <dgm:cxn modelId="{FD0D10D6-B5A7-4D39-A841-D04A8C3DBCB1}" type="presParOf" srcId="{7B8234EE-4465-4C89-A858-09BBFCE34E9B}" destId="{C69FCEF0-E41B-4543-8653-898BE35017EB}" srcOrd="3" destOrd="0" presId="urn:microsoft.com/office/officeart/2005/8/layout/orgChart1"/>
    <dgm:cxn modelId="{D2E4881C-6521-402C-8EB4-0521387F60D6}" type="presParOf" srcId="{C69FCEF0-E41B-4543-8653-898BE35017EB}" destId="{CD4038BE-5882-4397-AE18-C0623B57F954}" srcOrd="0" destOrd="0" presId="urn:microsoft.com/office/officeart/2005/8/layout/orgChart1"/>
    <dgm:cxn modelId="{BF9624DD-0D38-4318-BE7C-CD385DF9A1D6}" type="presParOf" srcId="{CD4038BE-5882-4397-AE18-C0623B57F954}" destId="{AA097EE7-4A1F-4012-847A-037C57AE6CD4}" srcOrd="0" destOrd="0" presId="urn:microsoft.com/office/officeart/2005/8/layout/orgChart1"/>
    <dgm:cxn modelId="{DF0C0C78-7CBD-4038-95D7-FF1E64E2DCC2}" type="presParOf" srcId="{CD4038BE-5882-4397-AE18-C0623B57F954}" destId="{11B3AE07-7E98-4297-81DA-6C7540140488}" srcOrd="1" destOrd="0" presId="urn:microsoft.com/office/officeart/2005/8/layout/orgChart1"/>
    <dgm:cxn modelId="{9E515C37-B64B-4F8A-BD47-5110F21ACCD2}" type="presParOf" srcId="{C69FCEF0-E41B-4543-8653-898BE35017EB}" destId="{A3733EF6-C747-4557-91B3-8564FDBD85B7}" srcOrd="1" destOrd="0" presId="urn:microsoft.com/office/officeart/2005/8/layout/orgChart1"/>
    <dgm:cxn modelId="{BFC67BE3-AFEA-4170-AEB2-B81E3B4E618C}" type="presParOf" srcId="{C69FCEF0-E41B-4543-8653-898BE35017EB}" destId="{7269D02C-320A-480B-9257-6881C570462E}" srcOrd="2" destOrd="0" presId="urn:microsoft.com/office/officeart/2005/8/layout/orgChart1"/>
    <dgm:cxn modelId="{39187D34-D585-48F4-809E-CD31BD30C246}" type="presParOf" srcId="{7B8234EE-4465-4C89-A858-09BBFCE34E9B}" destId="{484DF10F-4DD0-4166-BDE4-3CEBE4AA5DA7}" srcOrd="4" destOrd="0" presId="urn:microsoft.com/office/officeart/2005/8/layout/orgChart1"/>
    <dgm:cxn modelId="{A25F27E4-DDCA-43F8-81C9-F4351120B82A}" type="presParOf" srcId="{7B8234EE-4465-4C89-A858-09BBFCE34E9B}" destId="{6E597215-6944-427D-951E-B8281F908F8B}" srcOrd="5" destOrd="0" presId="urn:microsoft.com/office/officeart/2005/8/layout/orgChart1"/>
    <dgm:cxn modelId="{152E76EA-F040-4684-A45C-E0B939F82598}" type="presParOf" srcId="{6E597215-6944-427D-951E-B8281F908F8B}" destId="{253EF4D9-D3E7-48F2-806F-2073876D3C48}" srcOrd="0" destOrd="0" presId="urn:microsoft.com/office/officeart/2005/8/layout/orgChart1"/>
    <dgm:cxn modelId="{DE103628-AF6D-4FC0-903E-25E3E2FF04A7}" type="presParOf" srcId="{253EF4D9-D3E7-48F2-806F-2073876D3C48}" destId="{FD36B6A6-EB33-4DD2-A10B-94AEBF13DD30}" srcOrd="0" destOrd="0" presId="urn:microsoft.com/office/officeart/2005/8/layout/orgChart1"/>
    <dgm:cxn modelId="{4E9C133E-31C9-448E-B484-1C0954697211}" type="presParOf" srcId="{253EF4D9-D3E7-48F2-806F-2073876D3C48}" destId="{E8C18B32-53CB-473B-BF0A-F009197A3BA0}" srcOrd="1" destOrd="0" presId="urn:microsoft.com/office/officeart/2005/8/layout/orgChart1"/>
    <dgm:cxn modelId="{04966983-0056-4FA2-B6BA-EA158DC06725}" type="presParOf" srcId="{6E597215-6944-427D-951E-B8281F908F8B}" destId="{F222DCA7-EC53-4422-81DE-07198FD39E2E}" srcOrd="1" destOrd="0" presId="urn:microsoft.com/office/officeart/2005/8/layout/orgChart1"/>
    <dgm:cxn modelId="{77DCC1A7-D435-4E65-A521-C22687C0B302}" type="presParOf" srcId="{6E597215-6944-427D-951E-B8281F908F8B}" destId="{CA36CFB0-4A4F-426C-B349-7FE7BF3C6BDD}" srcOrd="2" destOrd="0" presId="urn:microsoft.com/office/officeart/2005/8/layout/orgChart1"/>
    <dgm:cxn modelId="{7A3E5278-0812-4711-B1D8-ED90162D6FC3}" type="presParOf" srcId="{53E1692F-95CF-44D8-9353-737C37118C36}" destId="{1DD1D34F-EEA4-4CE0-8007-6F149E4D16F2}" srcOrd="2" destOrd="0" presId="urn:microsoft.com/office/officeart/2005/8/layout/orgChart1"/>
    <dgm:cxn modelId="{4197D7F3-760E-4139-9CFB-E4E01D8AC229}" type="presParOf" srcId="{5E656DC0-0ECA-4E4C-AC54-B5083BA75D70}" destId="{7E0A47A3-6FB8-48A2-B0BD-2C0677758E1F}" srcOrd="10" destOrd="0" presId="urn:microsoft.com/office/officeart/2005/8/layout/orgChart1"/>
    <dgm:cxn modelId="{34752A27-9F45-44A6-9E87-4D9E30E3A406}" type="presParOf" srcId="{5E656DC0-0ECA-4E4C-AC54-B5083BA75D70}" destId="{622B174F-8398-4CA0-B410-E4EF8EF2E249}" srcOrd="11" destOrd="0" presId="urn:microsoft.com/office/officeart/2005/8/layout/orgChart1"/>
    <dgm:cxn modelId="{94F5C1F8-51D6-4E1D-943F-413CAC9405D3}" type="presParOf" srcId="{622B174F-8398-4CA0-B410-E4EF8EF2E249}" destId="{2FAAD7D0-3D42-4CF5-95C1-8D01976BFEE4}" srcOrd="0" destOrd="0" presId="urn:microsoft.com/office/officeart/2005/8/layout/orgChart1"/>
    <dgm:cxn modelId="{70AE8BEB-F710-44F9-A97A-D8AA948C5A2B}" type="presParOf" srcId="{2FAAD7D0-3D42-4CF5-95C1-8D01976BFEE4}" destId="{E01E221D-4858-46AA-AE13-E41EA3C2A6E2}" srcOrd="0" destOrd="0" presId="urn:microsoft.com/office/officeart/2005/8/layout/orgChart1"/>
    <dgm:cxn modelId="{CFD97D41-1603-4982-93C6-423852E9F4EC}" type="presParOf" srcId="{2FAAD7D0-3D42-4CF5-95C1-8D01976BFEE4}" destId="{1AAA1A5B-65ED-4E14-9248-BFA0629A69FA}" srcOrd="1" destOrd="0" presId="urn:microsoft.com/office/officeart/2005/8/layout/orgChart1"/>
    <dgm:cxn modelId="{5568D903-54ED-45F0-B2C0-8B900B7A72F3}" type="presParOf" srcId="{622B174F-8398-4CA0-B410-E4EF8EF2E249}" destId="{0B0739BA-8DB8-4BED-AFED-EE354787D32E}" srcOrd="1" destOrd="0" presId="urn:microsoft.com/office/officeart/2005/8/layout/orgChart1"/>
    <dgm:cxn modelId="{CF890A2B-A507-41B3-BAC6-2D5B222AE295}" type="presParOf" srcId="{0B0739BA-8DB8-4BED-AFED-EE354787D32E}" destId="{CFAE1531-C7BA-46BD-964A-67F12B5A16FC}" srcOrd="0" destOrd="0" presId="urn:microsoft.com/office/officeart/2005/8/layout/orgChart1"/>
    <dgm:cxn modelId="{55FF80E5-9888-45AF-A757-67BC2C65A4E5}" type="presParOf" srcId="{0B0739BA-8DB8-4BED-AFED-EE354787D32E}" destId="{B8280367-8801-4355-A3F0-C414330350B8}" srcOrd="1" destOrd="0" presId="urn:microsoft.com/office/officeart/2005/8/layout/orgChart1"/>
    <dgm:cxn modelId="{C9B10A11-9C06-4423-B958-A1706F81B8FC}" type="presParOf" srcId="{B8280367-8801-4355-A3F0-C414330350B8}" destId="{7E512043-1D0C-4C3A-B33E-EC0C12DE1BA2}" srcOrd="0" destOrd="0" presId="urn:microsoft.com/office/officeart/2005/8/layout/orgChart1"/>
    <dgm:cxn modelId="{5B2FE8EF-9951-4C1F-9074-AE9931591BB6}" type="presParOf" srcId="{7E512043-1D0C-4C3A-B33E-EC0C12DE1BA2}" destId="{4CC4A546-ED43-4C55-9486-5738F892A1AE}" srcOrd="0" destOrd="0" presId="urn:microsoft.com/office/officeart/2005/8/layout/orgChart1"/>
    <dgm:cxn modelId="{CDEA3983-4F5D-4380-8D9B-58FB428A6325}" type="presParOf" srcId="{7E512043-1D0C-4C3A-B33E-EC0C12DE1BA2}" destId="{7E9B5B67-999B-4920-A922-4AE6DC1D45C3}" srcOrd="1" destOrd="0" presId="urn:microsoft.com/office/officeart/2005/8/layout/orgChart1"/>
    <dgm:cxn modelId="{C8E51A69-BA68-444D-A2F7-AD421DDB31D8}" type="presParOf" srcId="{B8280367-8801-4355-A3F0-C414330350B8}" destId="{B5453870-2527-4B11-BA08-BB0C37F22390}" srcOrd="1" destOrd="0" presId="urn:microsoft.com/office/officeart/2005/8/layout/orgChart1"/>
    <dgm:cxn modelId="{B8E0B793-22F6-4875-85AE-95185C8058F8}" type="presParOf" srcId="{B8280367-8801-4355-A3F0-C414330350B8}" destId="{B58EE654-F69C-4263-ADFD-2398496CFF47}" srcOrd="2" destOrd="0" presId="urn:microsoft.com/office/officeart/2005/8/layout/orgChart1"/>
    <dgm:cxn modelId="{54964915-90F0-4F4D-A63E-4B02CABE15CE}" type="presParOf" srcId="{0B0739BA-8DB8-4BED-AFED-EE354787D32E}" destId="{9862F1BF-4662-4E7D-9CBA-61819F186572}" srcOrd="2" destOrd="0" presId="urn:microsoft.com/office/officeart/2005/8/layout/orgChart1"/>
    <dgm:cxn modelId="{3A736FD6-FD4E-4BEE-9FC8-3492D5633BF9}" type="presParOf" srcId="{0B0739BA-8DB8-4BED-AFED-EE354787D32E}" destId="{85A1A713-D15F-4F8F-A51A-529996DE45D8}" srcOrd="3" destOrd="0" presId="urn:microsoft.com/office/officeart/2005/8/layout/orgChart1"/>
    <dgm:cxn modelId="{6D9ED462-C89B-4C1A-BDE9-1A74C20B9A37}" type="presParOf" srcId="{85A1A713-D15F-4F8F-A51A-529996DE45D8}" destId="{DD4B2648-6FAF-4A25-BBB2-E8E65884C869}" srcOrd="0" destOrd="0" presId="urn:microsoft.com/office/officeart/2005/8/layout/orgChart1"/>
    <dgm:cxn modelId="{6FF81B57-A6D8-459B-B543-EE77924D9912}" type="presParOf" srcId="{DD4B2648-6FAF-4A25-BBB2-E8E65884C869}" destId="{AD20F2BD-3011-42FF-9B81-02E3DAD5D4DB}" srcOrd="0" destOrd="0" presId="urn:microsoft.com/office/officeart/2005/8/layout/orgChart1"/>
    <dgm:cxn modelId="{B6DBA877-2FB8-4E1E-BD29-DD78201661DD}" type="presParOf" srcId="{DD4B2648-6FAF-4A25-BBB2-E8E65884C869}" destId="{770CC287-4872-4909-B75D-5926526440BF}" srcOrd="1" destOrd="0" presId="urn:microsoft.com/office/officeart/2005/8/layout/orgChart1"/>
    <dgm:cxn modelId="{46CD4CE4-4DEC-4DDB-8CF7-D963A42B485C}" type="presParOf" srcId="{85A1A713-D15F-4F8F-A51A-529996DE45D8}" destId="{1A585D5F-A231-4B93-8E36-F7E9A6C7D405}" srcOrd="1" destOrd="0" presId="urn:microsoft.com/office/officeart/2005/8/layout/orgChart1"/>
    <dgm:cxn modelId="{2CC34541-C26B-4A8B-B06F-B1FF3EA8B118}" type="presParOf" srcId="{85A1A713-D15F-4F8F-A51A-529996DE45D8}" destId="{4DD2F5DC-DC46-44A9-8834-24DC09CC137B}" srcOrd="2" destOrd="0" presId="urn:microsoft.com/office/officeart/2005/8/layout/orgChart1"/>
    <dgm:cxn modelId="{EBC102FF-467B-4B7D-BCC4-BF6492A3BD76}" type="presParOf" srcId="{0B0739BA-8DB8-4BED-AFED-EE354787D32E}" destId="{FADF38E1-D9F0-4A74-9365-E81178B5BC3D}" srcOrd="4" destOrd="0" presId="urn:microsoft.com/office/officeart/2005/8/layout/orgChart1"/>
    <dgm:cxn modelId="{CFC6C676-E3B8-4C1C-94DD-E0FAA5D70740}" type="presParOf" srcId="{0B0739BA-8DB8-4BED-AFED-EE354787D32E}" destId="{861E312B-A56D-4108-B1E6-B816FC387674}" srcOrd="5" destOrd="0" presId="urn:microsoft.com/office/officeart/2005/8/layout/orgChart1"/>
    <dgm:cxn modelId="{7A8FA5FF-67B4-461C-8611-49E8192C51AB}" type="presParOf" srcId="{861E312B-A56D-4108-B1E6-B816FC387674}" destId="{8806938F-9A8B-4ED7-9224-4A95D3B58BEA}" srcOrd="0" destOrd="0" presId="urn:microsoft.com/office/officeart/2005/8/layout/orgChart1"/>
    <dgm:cxn modelId="{9B7A7F23-E29F-49E4-A0B5-6EF1DFEF082C}" type="presParOf" srcId="{8806938F-9A8B-4ED7-9224-4A95D3B58BEA}" destId="{209E9038-75F9-4DCE-B193-CA447E293822}" srcOrd="0" destOrd="0" presId="urn:microsoft.com/office/officeart/2005/8/layout/orgChart1"/>
    <dgm:cxn modelId="{FDB4D015-C475-4CF5-9C29-557142C72E74}" type="presParOf" srcId="{8806938F-9A8B-4ED7-9224-4A95D3B58BEA}" destId="{8D983E3C-3871-4871-8A19-5D67B7CAB689}" srcOrd="1" destOrd="0" presId="urn:microsoft.com/office/officeart/2005/8/layout/orgChart1"/>
    <dgm:cxn modelId="{8C431FF0-E0CF-4544-B797-0565A5B6EC4A}" type="presParOf" srcId="{861E312B-A56D-4108-B1E6-B816FC387674}" destId="{66E712B7-17FB-4516-BE9A-9134D0CD12FF}" srcOrd="1" destOrd="0" presId="urn:microsoft.com/office/officeart/2005/8/layout/orgChart1"/>
    <dgm:cxn modelId="{4DBD8783-DAD1-4546-ACA2-EC22E0C49AFA}" type="presParOf" srcId="{861E312B-A56D-4108-B1E6-B816FC387674}" destId="{27CCC0ED-CF79-40E8-AD43-028B5DE31C44}" srcOrd="2" destOrd="0" presId="urn:microsoft.com/office/officeart/2005/8/layout/orgChart1"/>
    <dgm:cxn modelId="{FA9054C5-1FF4-4F87-A928-03413474E6C4}" type="presParOf" srcId="{622B174F-8398-4CA0-B410-E4EF8EF2E249}" destId="{22B7CD27-7B3B-45B7-9573-6508710D5B9E}" srcOrd="2" destOrd="0" presId="urn:microsoft.com/office/officeart/2005/8/layout/orgChart1"/>
    <dgm:cxn modelId="{587C7CF2-9150-4BE0-A0BB-BF6077F638D3}" type="presParOf" srcId="{5E656DC0-0ECA-4E4C-AC54-B5083BA75D70}" destId="{B3A9B697-4A44-41C4-A2D8-56691A21CB88}" srcOrd="12" destOrd="0" presId="urn:microsoft.com/office/officeart/2005/8/layout/orgChart1"/>
    <dgm:cxn modelId="{EFBEB647-AF79-442C-A5B5-50E7BA9EDBCD}" type="presParOf" srcId="{5E656DC0-0ECA-4E4C-AC54-B5083BA75D70}" destId="{C9CD8EB2-2936-444E-95DF-DE65A6ACEE9B}" srcOrd="13" destOrd="0" presId="urn:microsoft.com/office/officeart/2005/8/layout/orgChart1"/>
    <dgm:cxn modelId="{072F01B8-F669-439C-9851-2D1FA4D05826}" type="presParOf" srcId="{C9CD8EB2-2936-444E-95DF-DE65A6ACEE9B}" destId="{A43F93F2-E60F-4A49-9EB4-C910055A13F9}" srcOrd="0" destOrd="0" presId="urn:microsoft.com/office/officeart/2005/8/layout/orgChart1"/>
    <dgm:cxn modelId="{DBE2B760-04EC-4CBC-8A93-0F70C8227C4F}" type="presParOf" srcId="{A43F93F2-E60F-4A49-9EB4-C910055A13F9}" destId="{AEDE6151-65E9-4FB1-B93A-1139D36C59CE}" srcOrd="0" destOrd="0" presId="urn:microsoft.com/office/officeart/2005/8/layout/orgChart1"/>
    <dgm:cxn modelId="{D61B959D-4BCF-48BF-9C65-8DFA73C17F09}" type="presParOf" srcId="{A43F93F2-E60F-4A49-9EB4-C910055A13F9}" destId="{BD455A84-252D-49A6-B93F-7D1116B562CA}" srcOrd="1" destOrd="0" presId="urn:microsoft.com/office/officeart/2005/8/layout/orgChart1"/>
    <dgm:cxn modelId="{D16ABC60-E97F-4749-8841-AF5B100705CC}" type="presParOf" srcId="{C9CD8EB2-2936-444E-95DF-DE65A6ACEE9B}" destId="{1339812F-2A16-481B-B6E1-89B6150FFADA}" srcOrd="1" destOrd="0" presId="urn:microsoft.com/office/officeart/2005/8/layout/orgChart1"/>
    <dgm:cxn modelId="{7F21E180-E0B5-44A8-9D8B-5380F8BC9E39}" type="presParOf" srcId="{1339812F-2A16-481B-B6E1-89B6150FFADA}" destId="{CE4C110F-D640-4B29-937D-D7B810FC0EB1}" srcOrd="0" destOrd="0" presId="urn:microsoft.com/office/officeart/2005/8/layout/orgChart1"/>
    <dgm:cxn modelId="{F9338502-806D-454C-9F20-0B2989BABE6A}" type="presParOf" srcId="{1339812F-2A16-481B-B6E1-89B6150FFADA}" destId="{FB6C9556-4DC4-4D88-AADE-7865F0845400}" srcOrd="1" destOrd="0" presId="urn:microsoft.com/office/officeart/2005/8/layout/orgChart1"/>
    <dgm:cxn modelId="{B1024482-50B0-4767-9B0C-85248B2C6EEC}" type="presParOf" srcId="{FB6C9556-4DC4-4D88-AADE-7865F0845400}" destId="{F2941B77-1619-4EF3-AE56-570D1F13CC1A}" srcOrd="0" destOrd="0" presId="urn:microsoft.com/office/officeart/2005/8/layout/orgChart1"/>
    <dgm:cxn modelId="{4E6AF6E0-D034-4C49-839D-B056659E23F1}" type="presParOf" srcId="{F2941B77-1619-4EF3-AE56-570D1F13CC1A}" destId="{24B92935-BE14-4004-9B4E-CE4A460EBE08}" srcOrd="0" destOrd="0" presId="urn:microsoft.com/office/officeart/2005/8/layout/orgChart1"/>
    <dgm:cxn modelId="{622D5599-FAE6-4956-8D41-73BB977C3615}" type="presParOf" srcId="{F2941B77-1619-4EF3-AE56-570D1F13CC1A}" destId="{1F6856ED-433C-419A-93E5-393C6212A1D4}" srcOrd="1" destOrd="0" presId="urn:microsoft.com/office/officeart/2005/8/layout/orgChart1"/>
    <dgm:cxn modelId="{A2287B48-4513-4DCD-A2DA-CAAB40223810}" type="presParOf" srcId="{FB6C9556-4DC4-4D88-AADE-7865F0845400}" destId="{61CC93C2-4601-4F26-A60E-36CD01136A0A}" srcOrd="1" destOrd="0" presId="urn:microsoft.com/office/officeart/2005/8/layout/orgChart1"/>
    <dgm:cxn modelId="{4D7B32E4-61D6-4FD8-BF1C-39419E9EEEDF}" type="presParOf" srcId="{FB6C9556-4DC4-4D88-AADE-7865F0845400}" destId="{3083261F-DFF2-4DDF-8617-83DAAA004576}" srcOrd="2" destOrd="0" presId="urn:microsoft.com/office/officeart/2005/8/layout/orgChart1"/>
    <dgm:cxn modelId="{3310CBD3-BCCF-4299-81F6-3CD1628878E0}" type="presParOf" srcId="{1339812F-2A16-481B-B6E1-89B6150FFADA}" destId="{B417D03A-BC60-4D5E-91E7-1DDE18AF2524}" srcOrd="2" destOrd="0" presId="urn:microsoft.com/office/officeart/2005/8/layout/orgChart1"/>
    <dgm:cxn modelId="{ABBCEFF2-001E-4DB5-8F38-4E5E3A1BBDB0}" type="presParOf" srcId="{1339812F-2A16-481B-B6E1-89B6150FFADA}" destId="{142C751C-34C3-43FE-9E86-80DD6E3F398A}" srcOrd="3" destOrd="0" presId="urn:microsoft.com/office/officeart/2005/8/layout/orgChart1"/>
    <dgm:cxn modelId="{F19BAF45-17A6-4172-AA00-B8B5963ED316}" type="presParOf" srcId="{142C751C-34C3-43FE-9E86-80DD6E3F398A}" destId="{6D12304F-C87E-4974-9058-FDC449A5DB0F}" srcOrd="0" destOrd="0" presId="urn:microsoft.com/office/officeart/2005/8/layout/orgChart1"/>
    <dgm:cxn modelId="{7A458847-E714-48C7-B15A-62B7C5FFEF21}" type="presParOf" srcId="{6D12304F-C87E-4974-9058-FDC449A5DB0F}" destId="{F4D5992A-9DCB-468C-A0F3-17139E5DEBCB}" srcOrd="0" destOrd="0" presId="urn:microsoft.com/office/officeart/2005/8/layout/orgChart1"/>
    <dgm:cxn modelId="{C1DD0DF4-2E4C-49B3-893B-C41530152EC5}" type="presParOf" srcId="{6D12304F-C87E-4974-9058-FDC449A5DB0F}" destId="{E8325AFE-EA5C-4231-A0CD-5810463D5EF8}" srcOrd="1" destOrd="0" presId="urn:microsoft.com/office/officeart/2005/8/layout/orgChart1"/>
    <dgm:cxn modelId="{D6BB656F-9D1D-4D3F-A568-D5CCBD17C7D2}" type="presParOf" srcId="{142C751C-34C3-43FE-9E86-80DD6E3F398A}" destId="{BBF19710-6DB4-4672-84A9-D0B08A30DB6C}" srcOrd="1" destOrd="0" presId="urn:microsoft.com/office/officeart/2005/8/layout/orgChart1"/>
    <dgm:cxn modelId="{FA7BFBDA-94DB-4469-B80A-7A4E2600F7F9}" type="presParOf" srcId="{142C751C-34C3-43FE-9E86-80DD6E3F398A}" destId="{90E5BEF8-4285-474A-A602-07EBDA33A443}" srcOrd="2" destOrd="0" presId="urn:microsoft.com/office/officeart/2005/8/layout/orgChart1"/>
    <dgm:cxn modelId="{C0924C27-048C-4F98-B075-DA4391257E8B}" type="presParOf" srcId="{C9CD8EB2-2936-444E-95DF-DE65A6ACEE9B}" destId="{6AC87950-FE6D-4D9B-B2DB-0C3A4DEF3D05}" srcOrd="2" destOrd="0" presId="urn:microsoft.com/office/officeart/2005/8/layout/orgChart1"/>
    <dgm:cxn modelId="{B2D25337-02AA-4555-9657-FF133AF715BC}" type="presParOf" srcId="{5E656DC0-0ECA-4E4C-AC54-B5083BA75D70}" destId="{CD35024C-7108-4975-A943-AFCE2AA99AE1}" srcOrd="14" destOrd="0" presId="urn:microsoft.com/office/officeart/2005/8/layout/orgChart1"/>
    <dgm:cxn modelId="{1A768912-4190-4CEB-8EFD-40BB6FB43E68}" type="presParOf" srcId="{5E656DC0-0ECA-4E4C-AC54-B5083BA75D70}" destId="{EEB6556E-9185-4442-B690-083A35C21230}" srcOrd="15" destOrd="0" presId="urn:microsoft.com/office/officeart/2005/8/layout/orgChart1"/>
    <dgm:cxn modelId="{E2AFED8C-A52D-4D09-9EA0-40EF36E80F6E}" type="presParOf" srcId="{EEB6556E-9185-4442-B690-083A35C21230}" destId="{D3DD4B47-83A3-4839-9807-D1774F8FC898}" srcOrd="0" destOrd="0" presId="urn:microsoft.com/office/officeart/2005/8/layout/orgChart1"/>
    <dgm:cxn modelId="{5666C5C6-20DB-434C-B64F-C6015F0E1027}" type="presParOf" srcId="{D3DD4B47-83A3-4839-9807-D1774F8FC898}" destId="{DD60D53F-B780-496B-8E83-82F0618D544C}" srcOrd="0" destOrd="0" presId="urn:microsoft.com/office/officeart/2005/8/layout/orgChart1"/>
    <dgm:cxn modelId="{5329CD50-FE44-4E64-AEC3-0C3E03B8AA75}" type="presParOf" srcId="{D3DD4B47-83A3-4839-9807-D1774F8FC898}" destId="{9EF4800D-8C3D-445C-9983-CC03BA2D8106}" srcOrd="1" destOrd="0" presId="urn:microsoft.com/office/officeart/2005/8/layout/orgChart1"/>
    <dgm:cxn modelId="{992D6FD3-D2EF-41EF-88A1-F2A1033EF46C}" type="presParOf" srcId="{EEB6556E-9185-4442-B690-083A35C21230}" destId="{9B0AC134-1403-4346-A4DF-05FB88C6165F}" srcOrd="1" destOrd="0" presId="urn:microsoft.com/office/officeart/2005/8/layout/orgChart1"/>
    <dgm:cxn modelId="{40ECB34E-498F-4B26-8640-8A21E005A180}" type="presParOf" srcId="{9B0AC134-1403-4346-A4DF-05FB88C6165F}" destId="{06F2A163-3F23-4E05-938C-E8C00D6802EA}" srcOrd="0" destOrd="0" presId="urn:microsoft.com/office/officeart/2005/8/layout/orgChart1"/>
    <dgm:cxn modelId="{470330F9-1544-4F3D-988E-64329B81D346}" type="presParOf" srcId="{9B0AC134-1403-4346-A4DF-05FB88C6165F}" destId="{B2AA4CC5-0742-4F74-8880-A7C4729BB4E5}" srcOrd="1" destOrd="0" presId="urn:microsoft.com/office/officeart/2005/8/layout/orgChart1"/>
    <dgm:cxn modelId="{7B53B213-89FB-47E4-9D09-7A2E358E13F5}" type="presParOf" srcId="{B2AA4CC5-0742-4F74-8880-A7C4729BB4E5}" destId="{CECDACE5-5169-4528-BD9E-B22437F36525}" srcOrd="0" destOrd="0" presId="urn:microsoft.com/office/officeart/2005/8/layout/orgChart1"/>
    <dgm:cxn modelId="{049F9C7F-93F9-487E-85DE-EE124FB99709}" type="presParOf" srcId="{CECDACE5-5169-4528-BD9E-B22437F36525}" destId="{6264A564-A660-4946-B03A-336160449F19}" srcOrd="0" destOrd="0" presId="urn:microsoft.com/office/officeart/2005/8/layout/orgChart1"/>
    <dgm:cxn modelId="{550F68DC-7D1E-4E85-8015-4D321054F278}" type="presParOf" srcId="{CECDACE5-5169-4528-BD9E-B22437F36525}" destId="{12FB6670-EDB5-424B-A271-7CEB37DA3F11}" srcOrd="1" destOrd="0" presId="urn:microsoft.com/office/officeart/2005/8/layout/orgChart1"/>
    <dgm:cxn modelId="{BB0DFDC9-AD39-4B85-8489-346D5431B14F}" type="presParOf" srcId="{B2AA4CC5-0742-4F74-8880-A7C4729BB4E5}" destId="{BC75EF64-E491-44F3-A3D0-48CBFD09EE53}" srcOrd="1" destOrd="0" presId="urn:microsoft.com/office/officeart/2005/8/layout/orgChart1"/>
    <dgm:cxn modelId="{7FFE10BE-DDC3-4CD3-91A7-B08F055B6470}" type="presParOf" srcId="{B2AA4CC5-0742-4F74-8880-A7C4729BB4E5}" destId="{DB96A75A-B822-4A02-9AB5-AAE7DD15D5EF}" srcOrd="2" destOrd="0" presId="urn:microsoft.com/office/officeart/2005/8/layout/orgChart1"/>
    <dgm:cxn modelId="{462AAAC0-DCCE-484A-8379-3DFE73C8A8C4}" type="presParOf" srcId="{EEB6556E-9185-4442-B690-083A35C21230}" destId="{F6427EDF-543B-43EE-89EB-40B3E97CD183}" srcOrd="2" destOrd="0" presId="urn:microsoft.com/office/officeart/2005/8/layout/orgChart1"/>
    <dgm:cxn modelId="{2EA5001D-2F91-46D3-A2E3-B24A2D4C9163}" type="presParOf" srcId="{44C8B30D-34F8-4861-959C-F8996014AA78}" destId="{E4BDCA2B-6F50-4912-83AE-BBFC8976C04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2A163-3F23-4E05-938C-E8C00D6802EA}">
      <dsp:nvSpPr>
        <dsp:cNvPr id="0" name=""/>
        <dsp:cNvSpPr/>
      </dsp:nvSpPr>
      <dsp:spPr>
        <a:xfrm>
          <a:off x="11586768" y="1316258"/>
          <a:ext cx="144185" cy="559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067"/>
              </a:lnTo>
              <a:lnTo>
                <a:pt x="144185" y="559067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5024C-7108-4975-A943-AFCE2AA99AE1}">
      <dsp:nvSpPr>
        <dsp:cNvPr id="0" name=""/>
        <dsp:cNvSpPr/>
      </dsp:nvSpPr>
      <dsp:spPr>
        <a:xfrm>
          <a:off x="5876279" y="581957"/>
          <a:ext cx="6153196" cy="180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07"/>
              </a:lnTo>
              <a:lnTo>
                <a:pt x="6153196" y="64707"/>
              </a:lnTo>
              <a:lnTo>
                <a:pt x="6153196" y="18091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7D03A-BC60-4D5E-91E7-1DDE18AF2524}">
      <dsp:nvSpPr>
        <dsp:cNvPr id="0" name=""/>
        <dsp:cNvSpPr/>
      </dsp:nvSpPr>
      <dsp:spPr>
        <a:xfrm>
          <a:off x="10082107" y="1317005"/>
          <a:ext cx="145241" cy="1366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6404"/>
              </a:lnTo>
              <a:lnTo>
                <a:pt x="145241" y="1366404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C110F-D640-4B29-937D-D7B810FC0EB1}">
      <dsp:nvSpPr>
        <dsp:cNvPr id="0" name=""/>
        <dsp:cNvSpPr/>
      </dsp:nvSpPr>
      <dsp:spPr>
        <a:xfrm>
          <a:off x="10082107" y="1317005"/>
          <a:ext cx="145241" cy="551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978"/>
              </a:lnTo>
              <a:lnTo>
                <a:pt x="145241" y="551978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9B697-4A44-41C4-A2D8-56691A21CB88}">
      <dsp:nvSpPr>
        <dsp:cNvPr id="0" name=""/>
        <dsp:cNvSpPr/>
      </dsp:nvSpPr>
      <dsp:spPr>
        <a:xfrm>
          <a:off x="5876279" y="581957"/>
          <a:ext cx="4648535" cy="181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54"/>
              </a:lnTo>
              <a:lnTo>
                <a:pt x="4648535" y="65454"/>
              </a:lnTo>
              <a:lnTo>
                <a:pt x="4648535" y="181664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F38E1-D9F0-4A74-9365-E81178B5BC3D}">
      <dsp:nvSpPr>
        <dsp:cNvPr id="0" name=""/>
        <dsp:cNvSpPr/>
      </dsp:nvSpPr>
      <dsp:spPr>
        <a:xfrm>
          <a:off x="8559548" y="1317000"/>
          <a:ext cx="135711" cy="520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0678"/>
              </a:lnTo>
              <a:lnTo>
                <a:pt x="135711" y="520678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2F1BF-4662-4E7D-9CBA-61819F186572}">
      <dsp:nvSpPr>
        <dsp:cNvPr id="0" name=""/>
        <dsp:cNvSpPr/>
      </dsp:nvSpPr>
      <dsp:spPr>
        <a:xfrm>
          <a:off x="8559548" y="1317000"/>
          <a:ext cx="135711" cy="1334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4717"/>
              </a:lnTo>
              <a:lnTo>
                <a:pt x="135711" y="1334717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E1531-C7BA-46BD-964A-67F12B5A16FC}">
      <dsp:nvSpPr>
        <dsp:cNvPr id="0" name=""/>
        <dsp:cNvSpPr/>
      </dsp:nvSpPr>
      <dsp:spPr>
        <a:xfrm>
          <a:off x="8559548" y="1317000"/>
          <a:ext cx="135191" cy="2133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3471"/>
              </a:lnTo>
              <a:lnTo>
                <a:pt x="135191" y="2133471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0A47A3-6FB8-48A2-B0BD-2C0677758E1F}">
      <dsp:nvSpPr>
        <dsp:cNvPr id="0" name=""/>
        <dsp:cNvSpPr/>
      </dsp:nvSpPr>
      <dsp:spPr>
        <a:xfrm>
          <a:off x="5876279" y="581957"/>
          <a:ext cx="3125976" cy="181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48"/>
              </a:lnTo>
              <a:lnTo>
                <a:pt x="3125976" y="65448"/>
              </a:lnTo>
              <a:lnTo>
                <a:pt x="3125976" y="181659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DF10F-4DD0-4166-BDE4-3CEBE4AA5DA7}">
      <dsp:nvSpPr>
        <dsp:cNvPr id="0" name=""/>
        <dsp:cNvSpPr/>
      </dsp:nvSpPr>
      <dsp:spPr>
        <a:xfrm>
          <a:off x="7042015" y="1319368"/>
          <a:ext cx="140736" cy="2121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053"/>
              </a:lnTo>
              <a:lnTo>
                <a:pt x="140736" y="2121053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BEE4C-5993-498F-8C02-E7AEF29C1E42}">
      <dsp:nvSpPr>
        <dsp:cNvPr id="0" name=""/>
        <dsp:cNvSpPr/>
      </dsp:nvSpPr>
      <dsp:spPr>
        <a:xfrm>
          <a:off x="7042015" y="1319368"/>
          <a:ext cx="140736" cy="1327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7114"/>
              </a:lnTo>
              <a:lnTo>
                <a:pt x="140736" y="1327114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B42D5A-F895-4B61-B6D6-AA341CB1C942}">
      <dsp:nvSpPr>
        <dsp:cNvPr id="0" name=""/>
        <dsp:cNvSpPr/>
      </dsp:nvSpPr>
      <dsp:spPr>
        <a:xfrm>
          <a:off x="7042015" y="1319368"/>
          <a:ext cx="140736" cy="539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859"/>
              </a:lnTo>
              <a:lnTo>
                <a:pt x="140736" y="539859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F7CFB-5F9B-4F3D-A671-BB17C35531F6}">
      <dsp:nvSpPr>
        <dsp:cNvPr id="0" name=""/>
        <dsp:cNvSpPr/>
      </dsp:nvSpPr>
      <dsp:spPr>
        <a:xfrm>
          <a:off x="5876279" y="581957"/>
          <a:ext cx="1608443" cy="184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817"/>
              </a:lnTo>
              <a:lnTo>
                <a:pt x="1608443" y="67817"/>
              </a:lnTo>
              <a:lnTo>
                <a:pt x="1608443" y="18402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42E78F-1BA8-4995-9A68-DFC1F2E8EE73}">
      <dsp:nvSpPr>
        <dsp:cNvPr id="0" name=""/>
        <dsp:cNvSpPr/>
      </dsp:nvSpPr>
      <dsp:spPr>
        <a:xfrm>
          <a:off x="5544901" y="1318134"/>
          <a:ext cx="130377" cy="2152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2818"/>
              </a:lnTo>
              <a:lnTo>
                <a:pt x="130377" y="2152818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E4142-19A8-41F0-9693-EBA20E41B44D}">
      <dsp:nvSpPr>
        <dsp:cNvPr id="0" name=""/>
        <dsp:cNvSpPr/>
      </dsp:nvSpPr>
      <dsp:spPr>
        <a:xfrm>
          <a:off x="5544901" y="1318134"/>
          <a:ext cx="130377" cy="1353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3853"/>
              </a:lnTo>
              <a:lnTo>
                <a:pt x="130377" y="1353853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E39507-524E-4917-98AA-6A52559A15F5}">
      <dsp:nvSpPr>
        <dsp:cNvPr id="0" name=""/>
        <dsp:cNvSpPr/>
      </dsp:nvSpPr>
      <dsp:spPr>
        <a:xfrm>
          <a:off x="5544901" y="1318134"/>
          <a:ext cx="130366" cy="550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0849"/>
              </a:lnTo>
              <a:lnTo>
                <a:pt x="130366" y="550849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833F5-7A44-467A-8E16-73BFE6698AFD}">
      <dsp:nvSpPr>
        <dsp:cNvPr id="0" name=""/>
        <dsp:cNvSpPr/>
      </dsp:nvSpPr>
      <dsp:spPr>
        <a:xfrm>
          <a:off x="5876279" y="581957"/>
          <a:ext cx="111329" cy="182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83"/>
              </a:lnTo>
              <a:lnTo>
                <a:pt x="111329" y="66583"/>
              </a:lnTo>
              <a:lnTo>
                <a:pt x="111329" y="18279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FE997-E7A6-45EB-9BC1-F93A2480597E}">
      <dsp:nvSpPr>
        <dsp:cNvPr id="0" name=""/>
        <dsp:cNvSpPr/>
      </dsp:nvSpPr>
      <dsp:spPr>
        <a:xfrm>
          <a:off x="4014939" y="1317199"/>
          <a:ext cx="132756" cy="2162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2435"/>
              </a:lnTo>
              <a:lnTo>
                <a:pt x="132756" y="2162435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B14F8-D81B-437A-8E16-6B981C67728B}">
      <dsp:nvSpPr>
        <dsp:cNvPr id="0" name=""/>
        <dsp:cNvSpPr/>
      </dsp:nvSpPr>
      <dsp:spPr>
        <a:xfrm>
          <a:off x="4014939" y="1317199"/>
          <a:ext cx="132756" cy="533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3843"/>
              </a:lnTo>
              <a:lnTo>
                <a:pt x="132756" y="533843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FCF88-3E5F-4760-A22C-B11F16DEB86A}">
      <dsp:nvSpPr>
        <dsp:cNvPr id="0" name=""/>
        <dsp:cNvSpPr/>
      </dsp:nvSpPr>
      <dsp:spPr>
        <a:xfrm>
          <a:off x="4014939" y="1317199"/>
          <a:ext cx="132756" cy="1329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9283"/>
              </a:lnTo>
              <a:lnTo>
                <a:pt x="132756" y="1329283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7DD98-1823-49E1-A21D-CFD1947FF33A}">
      <dsp:nvSpPr>
        <dsp:cNvPr id="0" name=""/>
        <dsp:cNvSpPr/>
      </dsp:nvSpPr>
      <dsp:spPr>
        <a:xfrm>
          <a:off x="4457646" y="581957"/>
          <a:ext cx="1418632" cy="181858"/>
        </a:xfrm>
        <a:custGeom>
          <a:avLst/>
          <a:gdLst/>
          <a:ahLst/>
          <a:cxnLst/>
          <a:rect l="0" t="0" r="0" b="0"/>
          <a:pathLst>
            <a:path>
              <a:moveTo>
                <a:pt x="1418632" y="0"/>
              </a:moveTo>
              <a:lnTo>
                <a:pt x="1418632" y="65647"/>
              </a:lnTo>
              <a:lnTo>
                <a:pt x="0" y="65647"/>
              </a:lnTo>
              <a:lnTo>
                <a:pt x="0" y="18185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24AAA4-867C-4C16-BE46-7EECC5E55EE6}">
      <dsp:nvSpPr>
        <dsp:cNvPr id="0" name=""/>
        <dsp:cNvSpPr/>
      </dsp:nvSpPr>
      <dsp:spPr>
        <a:xfrm>
          <a:off x="2479786" y="1319208"/>
          <a:ext cx="144422" cy="2129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9249"/>
              </a:lnTo>
              <a:lnTo>
                <a:pt x="144422" y="2129249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EA6C4-5DAB-4DC3-82C2-A7A287D0F1E9}">
      <dsp:nvSpPr>
        <dsp:cNvPr id="0" name=""/>
        <dsp:cNvSpPr/>
      </dsp:nvSpPr>
      <dsp:spPr>
        <a:xfrm>
          <a:off x="2479786" y="1319208"/>
          <a:ext cx="145916" cy="1318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8033"/>
              </a:lnTo>
              <a:lnTo>
                <a:pt x="145916" y="1318033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4F629-58D4-451A-A5AA-18D98D1162D2}">
      <dsp:nvSpPr>
        <dsp:cNvPr id="0" name=""/>
        <dsp:cNvSpPr/>
      </dsp:nvSpPr>
      <dsp:spPr>
        <a:xfrm>
          <a:off x="2479786" y="1319208"/>
          <a:ext cx="150940" cy="532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2227"/>
              </a:lnTo>
              <a:lnTo>
                <a:pt x="150940" y="532227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8E0B0-484C-4339-A079-C64FAB9CFDA0}">
      <dsp:nvSpPr>
        <dsp:cNvPr id="0" name=""/>
        <dsp:cNvSpPr/>
      </dsp:nvSpPr>
      <dsp:spPr>
        <a:xfrm>
          <a:off x="2922493" y="581957"/>
          <a:ext cx="2953785" cy="183867"/>
        </a:xfrm>
        <a:custGeom>
          <a:avLst/>
          <a:gdLst/>
          <a:ahLst/>
          <a:cxnLst/>
          <a:rect l="0" t="0" r="0" b="0"/>
          <a:pathLst>
            <a:path>
              <a:moveTo>
                <a:pt x="2953785" y="0"/>
              </a:moveTo>
              <a:lnTo>
                <a:pt x="2953785" y="67656"/>
              </a:lnTo>
              <a:lnTo>
                <a:pt x="0" y="67656"/>
              </a:lnTo>
              <a:lnTo>
                <a:pt x="0" y="18386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5AFAB8-B821-40BE-A0DA-E27CB90E474E}">
      <dsp:nvSpPr>
        <dsp:cNvPr id="0" name=""/>
        <dsp:cNvSpPr/>
      </dsp:nvSpPr>
      <dsp:spPr>
        <a:xfrm>
          <a:off x="937593" y="1317199"/>
          <a:ext cx="142839" cy="2894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4786"/>
              </a:lnTo>
              <a:lnTo>
                <a:pt x="142839" y="2894786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BFECBD-4129-4EB6-9D6C-C4BE65796FAC}">
      <dsp:nvSpPr>
        <dsp:cNvPr id="0" name=""/>
        <dsp:cNvSpPr/>
      </dsp:nvSpPr>
      <dsp:spPr>
        <a:xfrm>
          <a:off x="937593" y="1317199"/>
          <a:ext cx="147930" cy="2130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0970"/>
              </a:lnTo>
              <a:lnTo>
                <a:pt x="147930" y="2130970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F85E97-3B75-4A00-9372-E9187316FCD9}">
      <dsp:nvSpPr>
        <dsp:cNvPr id="0" name=""/>
        <dsp:cNvSpPr/>
      </dsp:nvSpPr>
      <dsp:spPr>
        <a:xfrm>
          <a:off x="937593" y="1317199"/>
          <a:ext cx="139485" cy="1333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3776"/>
              </a:lnTo>
              <a:lnTo>
                <a:pt x="139485" y="1333776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07187C-9AE1-493B-A2B7-B12C6C5956AF}">
      <dsp:nvSpPr>
        <dsp:cNvPr id="0" name=""/>
        <dsp:cNvSpPr/>
      </dsp:nvSpPr>
      <dsp:spPr>
        <a:xfrm>
          <a:off x="937593" y="1317199"/>
          <a:ext cx="137881" cy="534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4236"/>
              </a:lnTo>
              <a:lnTo>
                <a:pt x="137881" y="534236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E355B-9020-4582-BF51-E81EECF37E55}">
      <dsp:nvSpPr>
        <dsp:cNvPr id="0" name=""/>
        <dsp:cNvSpPr/>
      </dsp:nvSpPr>
      <dsp:spPr>
        <a:xfrm>
          <a:off x="1380300" y="581957"/>
          <a:ext cx="4495978" cy="181858"/>
        </a:xfrm>
        <a:custGeom>
          <a:avLst/>
          <a:gdLst/>
          <a:ahLst/>
          <a:cxnLst/>
          <a:rect l="0" t="0" r="0" b="0"/>
          <a:pathLst>
            <a:path>
              <a:moveTo>
                <a:pt x="4495978" y="0"/>
              </a:moveTo>
              <a:lnTo>
                <a:pt x="4495978" y="65647"/>
              </a:lnTo>
              <a:lnTo>
                <a:pt x="0" y="65647"/>
              </a:lnTo>
              <a:lnTo>
                <a:pt x="0" y="18185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864B7C-30BC-49A5-B079-8DC8695A1BE5}">
      <dsp:nvSpPr>
        <dsp:cNvPr id="0" name=""/>
        <dsp:cNvSpPr/>
      </dsp:nvSpPr>
      <dsp:spPr>
        <a:xfrm>
          <a:off x="3210607" y="28573"/>
          <a:ext cx="5331344" cy="553383"/>
        </a:xfrm>
        <a:prstGeom prst="rec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4157646" y="0"/>
        <a:ext cx="3493822" cy="553383"/>
      </dsp:txXfrm>
    </dsp:sp>
    <dsp:sp modelId="{74AD49BB-6EA5-49F0-9661-2011341768E8}">
      <dsp:nvSpPr>
        <dsp:cNvPr id="0" name=""/>
        <dsp:cNvSpPr/>
      </dsp:nvSpPr>
      <dsp:spPr>
        <a:xfrm>
          <a:off x="826917" y="763815"/>
          <a:ext cx="1106767" cy="5533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6">
                  <a:lumMod val="75000"/>
                </a:schemeClr>
              </a:solidFill>
              <a:latin typeface="Cronus Round" panose="02000500000000000000" pitchFamily="2" charset="0"/>
            </a:rPr>
            <a:t>Microphone Calibration</a:t>
          </a:r>
        </a:p>
      </dsp:txBody>
      <dsp:txXfrm>
        <a:off x="826917" y="763815"/>
        <a:ext cx="1106767" cy="553383"/>
      </dsp:txXfrm>
    </dsp:sp>
    <dsp:sp modelId="{9CD8D091-2BF9-457D-9760-5EB94211F66C}">
      <dsp:nvSpPr>
        <dsp:cNvPr id="0" name=""/>
        <dsp:cNvSpPr/>
      </dsp:nvSpPr>
      <dsp:spPr>
        <a:xfrm>
          <a:off x="1075474" y="1574744"/>
          <a:ext cx="1106767" cy="5533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ronus Round" panose="02000500000000000000" pitchFamily="2" charset="0"/>
            </a:rPr>
            <a:t>Move Micro-phone</a:t>
          </a:r>
        </a:p>
      </dsp:txBody>
      <dsp:txXfrm>
        <a:off x="1075474" y="1574744"/>
        <a:ext cx="1106767" cy="553383"/>
      </dsp:txXfrm>
    </dsp:sp>
    <dsp:sp modelId="{00A0006E-7EA8-497C-84F9-C5366DF65913}">
      <dsp:nvSpPr>
        <dsp:cNvPr id="0" name=""/>
        <dsp:cNvSpPr/>
      </dsp:nvSpPr>
      <dsp:spPr>
        <a:xfrm>
          <a:off x="1077079" y="2374284"/>
          <a:ext cx="1106767" cy="5533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ronus Round" panose="02000500000000000000" pitchFamily="2" charset="0"/>
            </a:rPr>
            <a:t>Detect the frequency</a:t>
          </a:r>
        </a:p>
      </dsp:txBody>
      <dsp:txXfrm>
        <a:off x="1077079" y="2374284"/>
        <a:ext cx="1106767" cy="553383"/>
      </dsp:txXfrm>
    </dsp:sp>
    <dsp:sp modelId="{B7A6E459-AECC-479E-B522-CB3B955517A6}">
      <dsp:nvSpPr>
        <dsp:cNvPr id="0" name=""/>
        <dsp:cNvSpPr/>
      </dsp:nvSpPr>
      <dsp:spPr>
        <a:xfrm>
          <a:off x="1085524" y="3171478"/>
          <a:ext cx="1106767" cy="5533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ronus Round" panose="02000500000000000000" pitchFamily="2" charset="0"/>
            </a:rPr>
            <a:t>Localize Source</a:t>
          </a:r>
        </a:p>
      </dsp:txBody>
      <dsp:txXfrm>
        <a:off x="1085524" y="3171478"/>
        <a:ext cx="1106767" cy="553383"/>
      </dsp:txXfrm>
    </dsp:sp>
    <dsp:sp modelId="{FB8FD9F2-5BEC-4DD3-89D2-63CC041AFF4A}">
      <dsp:nvSpPr>
        <dsp:cNvPr id="0" name=""/>
        <dsp:cNvSpPr/>
      </dsp:nvSpPr>
      <dsp:spPr>
        <a:xfrm>
          <a:off x="1080433" y="3935294"/>
          <a:ext cx="1106767" cy="5533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ronus Round" panose="02000500000000000000" pitchFamily="2" charset="0"/>
            </a:rPr>
            <a:t>Execute Calibration</a:t>
          </a:r>
        </a:p>
      </dsp:txBody>
      <dsp:txXfrm>
        <a:off x="1080433" y="3935294"/>
        <a:ext cx="1106767" cy="553383"/>
      </dsp:txXfrm>
    </dsp:sp>
    <dsp:sp modelId="{7B03BE26-6633-454D-88FC-A453EC5C857B}">
      <dsp:nvSpPr>
        <dsp:cNvPr id="0" name=""/>
        <dsp:cNvSpPr/>
      </dsp:nvSpPr>
      <dsp:spPr>
        <a:xfrm>
          <a:off x="2369109" y="765824"/>
          <a:ext cx="1106767" cy="5533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6">
                  <a:lumMod val="75000"/>
                </a:schemeClr>
              </a:solidFill>
              <a:latin typeface="Cronus Round" panose="02000500000000000000" pitchFamily="2" charset="0"/>
            </a:rPr>
            <a:t>Photometric Calibration</a:t>
          </a:r>
        </a:p>
      </dsp:txBody>
      <dsp:txXfrm>
        <a:off x="2369109" y="765824"/>
        <a:ext cx="1106767" cy="553383"/>
      </dsp:txXfrm>
    </dsp:sp>
    <dsp:sp modelId="{F4ED7C36-5867-42B0-85D6-69E6E0D02300}">
      <dsp:nvSpPr>
        <dsp:cNvPr id="0" name=""/>
        <dsp:cNvSpPr/>
      </dsp:nvSpPr>
      <dsp:spPr>
        <a:xfrm>
          <a:off x="2630727" y="1574744"/>
          <a:ext cx="1106767" cy="5533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ronus Round" panose="02000500000000000000" pitchFamily="2" charset="0"/>
            </a:rPr>
            <a:t>Move calibration Target</a:t>
          </a:r>
        </a:p>
      </dsp:txBody>
      <dsp:txXfrm>
        <a:off x="2630727" y="1574744"/>
        <a:ext cx="1106767" cy="553383"/>
      </dsp:txXfrm>
    </dsp:sp>
    <dsp:sp modelId="{0A4E98B4-D8AB-4B3A-AFB8-F6E7365D77CF}">
      <dsp:nvSpPr>
        <dsp:cNvPr id="0" name=""/>
        <dsp:cNvSpPr/>
      </dsp:nvSpPr>
      <dsp:spPr>
        <a:xfrm>
          <a:off x="2625702" y="2360549"/>
          <a:ext cx="1106767" cy="5533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ronus Round" panose="02000500000000000000" pitchFamily="2" charset="0"/>
            </a:rPr>
            <a:t>Capture Image of Target</a:t>
          </a:r>
        </a:p>
      </dsp:txBody>
      <dsp:txXfrm>
        <a:off x="2625702" y="2360549"/>
        <a:ext cx="1106767" cy="553383"/>
      </dsp:txXfrm>
    </dsp:sp>
    <dsp:sp modelId="{042251C4-7E52-4933-8F83-F6E1469418A8}">
      <dsp:nvSpPr>
        <dsp:cNvPr id="0" name=""/>
        <dsp:cNvSpPr/>
      </dsp:nvSpPr>
      <dsp:spPr>
        <a:xfrm>
          <a:off x="2624208" y="3171766"/>
          <a:ext cx="1106767" cy="5533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ronus Round" panose="02000500000000000000" pitchFamily="2" charset="0"/>
            </a:rPr>
            <a:t>Execute Calibration</a:t>
          </a:r>
        </a:p>
      </dsp:txBody>
      <dsp:txXfrm>
        <a:off x="2624208" y="3171766"/>
        <a:ext cx="1106767" cy="553383"/>
      </dsp:txXfrm>
    </dsp:sp>
    <dsp:sp modelId="{6541BB46-58D7-4682-92EA-425E9E0A6A7B}">
      <dsp:nvSpPr>
        <dsp:cNvPr id="0" name=""/>
        <dsp:cNvSpPr/>
      </dsp:nvSpPr>
      <dsp:spPr>
        <a:xfrm>
          <a:off x="3904262" y="763815"/>
          <a:ext cx="1106767" cy="5533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6">
                  <a:lumMod val="75000"/>
                </a:schemeClr>
              </a:solidFill>
              <a:latin typeface="Cronus Round" panose="02000500000000000000" pitchFamily="2" charset="0"/>
            </a:rPr>
            <a:t>Geometric Calibration</a:t>
          </a:r>
        </a:p>
      </dsp:txBody>
      <dsp:txXfrm>
        <a:off x="3904262" y="763815"/>
        <a:ext cx="1106767" cy="553383"/>
      </dsp:txXfrm>
    </dsp:sp>
    <dsp:sp modelId="{437B20CA-BB37-4A81-A895-D06703C96789}">
      <dsp:nvSpPr>
        <dsp:cNvPr id="0" name=""/>
        <dsp:cNvSpPr/>
      </dsp:nvSpPr>
      <dsp:spPr>
        <a:xfrm>
          <a:off x="4147696" y="2369791"/>
          <a:ext cx="1106767" cy="5533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ronus Round" panose="02000500000000000000" pitchFamily="2" charset="0"/>
            </a:rPr>
            <a:t> Capture Multiple Images of Target</a:t>
          </a:r>
        </a:p>
      </dsp:txBody>
      <dsp:txXfrm>
        <a:off x="4147696" y="2369791"/>
        <a:ext cx="1106767" cy="553383"/>
      </dsp:txXfrm>
    </dsp:sp>
    <dsp:sp modelId="{AC84AA52-945C-4300-8431-8711277C72C0}">
      <dsp:nvSpPr>
        <dsp:cNvPr id="0" name=""/>
        <dsp:cNvSpPr/>
      </dsp:nvSpPr>
      <dsp:spPr>
        <a:xfrm>
          <a:off x="4147696" y="1574351"/>
          <a:ext cx="1106767" cy="5533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ronus Round" panose="02000500000000000000" pitchFamily="2" charset="0"/>
            </a:rPr>
            <a:t>Move Calibration Target</a:t>
          </a:r>
        </a:p>
      </dsp:txBody>
      <dsp:txXfrm>
        <a:off x="4147696" y="1574351"/>
        <a:ext cx="1106767" cy="553383"/>
      </dsp:txXfrm>
    </dsp:sp>
    <dsp:sp modelId="{DC0991ED-B4C4-42D8-B713-69DE6A4913D8}">
      <dsp:nvSpPr>
        <dsp:cNvPr id="0" name=""/>
        <dsp:cNvSpPr/>
      </dsp:nvSpPr>
      <dsp:spPr>
        <a:xfrm>
          <a:off x="4147696" y="3202943"/>
          <a:ext cx="1106767" cy="5533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ronus Round" panose="02000500000000000000" pitchFamily="2" charset="0"/>
            </a:rPr>
            <a:t>Execute Calibration</a:t>
          </a:r>
        </a:p>
      </dsp:txBody>
      <dsp:txXfrm>
        <a:off x="4147696" y="3202943"/>
        <a:ext cx="1106767" cy="553383"/>
      </dsp:txXfrm>
    </dsp:sp>
    <dsp:sp modelId="{A5FBACEC-558B-4E13-AD83-CF5C97B3C307}">
      <dsp:nvSpPr>
        <dsp:cNvPr id="0" name=""/>
        <dsp:cNvSpPr/>
      </dsp:nvSpPr>
      <dsp:spPr>
        <a:xfrm>
          <a:off x="5434225" y="764751"/>
          <a:ext cx="1106767" cy="5533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6">
                  <a:lumMod val="75000"/>
                </a:schemeClr>
              </a:solidFill>
              <a:latin typeface="Cronus Round" panose="02000500000000000000" pitchFamily="2" charset="0"/>
            </a:rPr>
            <a:t>Light-field </a:t>
          </a:r>
          <a:r>
            <a:rPr lang="en-US" altLang="zh-TW" sz="1400" kern="1200" dirty="0">
              <a:solidFill>
                <a:schemeClr val="accent6">
                  <a:lumMod val="75000"/>
                </a:schemeClr>
              </a:solidFill>
              <a:latin typeface="Cronus Round" panose="02000500000000000000" pitchFamily="2" charset="0"/>
            </a:rPr>
            <a:t>Calibration</a:t>
          </a:r>
          <a:endParaRPr lang="en-US" sz="1400" kern="1200" dirty="0">
            <a:solidFill>
              <a:schemeClr val="accent6">
                <a:lumMod val="75000"/>
              </a:schemeClr>
            </a:solidFill>
            <a:latin typeface="Cronus Round" panose="02000500000000000000" pitchFamily="2" charset="0"/>
          </a:endParaRPr>
        </a:p>
      </dsp:txBody>
      <dsp:txXfrm>
        <a:off x="5434225" y="764751"/>
        <a:ext cx="1106767" cy="553383"/>
      </dsp:txXfrm>
    </dsp:sp>
    <dsp:sp modelId="{4416211C-E438-4CE0-9919-0A6000C9BEC2}">
      <dsp:nvSpPr>
        <dsp:cNvPr id="0" name=""/>
        <dsp:cNvSpPr/>
      </dsp:nvSpPr>
      <dsp:spPr>
        <a:xfrm>
          <a:off x="5675268" y="1592292"/>
          <a:ext cx="1106767" cy="5533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ronus Round" panose="02000500000000000000" pitchFamily="2" charset="0"/>
            </a:rPr>
            <a:t>Fix Light Source</a:t>
          </a:r>
        </a:p>
      </dsp:txBody>
      <dsp:txXfrm>
        <a:off x="5675268" y="1592292"/>
        <a:ext cx="1106767" cy="553383"/>
      </dsp:txXfrm>
    </dsp:sp>
    <dsp:sp modelId="{92FBD81F-7DF5-4E5F-8BAD-64961D20976C}">
      <dsp:nvSpPr>
        <dsp:cNvPr id="0" name=""/>
        <dsp:cNvSpPr/>
      </dsp:nvSpPr>
      <dsp:spPr>
        <a:xfrm>
          <a:off x="5675279" y="2395296"/>
          <a:ext cx="1106767" cy="5533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ronus Round" panose="02000500000000000000" pitchFamily="2" charset="0"/>
            </a:rPr>
            <a:t>Move Calibration Target</a:t>
          </a:r>
        </a:p>
      </dsp:txBody>
      <dsp:txXfrm>
        <a:off x="5675279" y="2395296"/>
        <a:ext cx="1106767" cy="553383"/>
      </dsp:txXfrm>
    </dsp:sp>
    <dsp:sp modelId="{23747562-B7DD-4304-A058-F924DD0E2B58}">
      <dsp:nvSpPr>
        <dsp:cNvPr id="0" name=""/>
        <dsp:cNvSpPr/>
      </dsp:nvSpPr>
      <dsp:spPr>
        <a:xfrm>
          <a:off x="5675279" y="3194261"/>
          <a:ext cx="1106767" cy="5533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ronus Round" panose="02000500000000000000" pitchFamily="2" charset="0"/>
            </a:rPr>
            <a:t>Execute Calibration</a:t>
          </a:r>
        </a:p>
      </dsp:txBody>
      <dsp:txXfrm>
        <a:off x="5675279" y="3194261"/>
        <a:ext cx="1106767" cy="553383"/>
      </dsp:txXfrm>
    </dsp:sp>
    <dsp:sp modelId="{A30BA61B-A4F7-4B9C-901F-451E6C61562A}">
      <dsp:nvSpPr>
        <dsp:cNvPr id="0" name=""/>
        <dsp:cNvSpPr/>
      </dsp:nvSpPr>
      <dsp:spPr>
        <a:xfrm>
          <a:off x="6931338" y="765985"/>
          <a:ext cx="1106767" cy="5533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4">
                  <a:lumMod val="75000"/>
                </a:schemeClr>
              </a:solidFill>
              <a:latin typeface="Cronus Round" panose="02000500000000000000" pitchFamily="2" charset="0"/>
            </a:rPr>
            <a:t>User friendly</a:t>
          </a:r>
        </a:p>
      </dsp:txBody>
      <dsp:txXfrm>
        <a:off x="6931338" y="765985"/>
        <a:ext cx="1106767" cy="553383"/>
      </dsp:txXfrm>
    </dsp:sp>
    <dsp:sp modelId="{14B20FB4-0544-4511-9FD9-7066452534AF}">
      <dsp:nvSpPr>
        <dsp:cNvPr id="0" name=""/>
        <dsp:cNvSpPr/>
      </dsp:nvSpPr>
      <dsp:spPr>
        <a:xfrm>
          <a:off x="7182752" y="1582536"/>
          <a:ext cx="1106767" cy="5533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ronus Round" panose="02000500000000000000" pitchFamily="2" charset="0"/>
            </a:rPr>
            <a:t>Warn people when calibrating the system.</a:t>
          </a:r>
        </a:p>
      </dsp:txBody>
      <dsp:txXfrm>
        <a:off x="7182752" y="1582536"/>
        <a:ext cx="1106767" cy="553383"/>
      </dsp:txXfrm>
    </dsp:sp>
    <dsp:sp modelId="{AA097EE7-4A1F-4012-847A-037C57AE6CD4}">
      <dsp:nvSpPr>
        <dsp:cNvPr id="0" name=""/>
        <dsp:cNvSpPr/>
      </dsp:nvSpPr>
      <dsp:spPr>
        <a:xfrm>
          <a:off x="7182752" y="2369791"/>
          <a:ext cx="1106767" cy="5533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ronus Round" panose="02000500000000000000" pitchFamily="2" charset="0"/>
            </a:rPr>
            <a:t>Don’t hit anything(sensor, equipment, </a:t>
          </a:r>
          <a:r>
            <a:rPr lang="en-US" sz="1400" kern="1200" dirty="0" err="1">
              <a:latin typeface="Cronus Round" panose="02000500000000000000" pitchFamily="2" charset="0"/>
            </a:rPr>
            <a:t>etc</a:t>
          </a:r>
          <a:r>
            <a:rPr lang="en-US" sz="1400" kern="1200" dirty="0">
              <a:latin typeface="Cronus Round" panose="02000500000000000000" pitchFamily="2" charset="0"/>
            </a:rPr>
            <a:t>)</a:t>
          </a:r>
        </a:p>
      </dsp:txBody>
      <dsp:txXfrm>
        <a:off x="7182752" y="2369791"/>
        <a:ext cx="1106767" cy="553383"/>
      </dsp:txXfrm>
    </dsp:sp>
    <dsp:sp modelId="{FD36B6A6-EB33-4DD2-A10B-94AEBF13DD30}">
      <dsp:nvSpPr>
        <dsp:cNvPr id="0" name=""/>
        <dsp:cNvSpPr/>
      </dsp:nvSpPr>
      <dsp:spPr>
        <a:xfrm>
          <a:off x="7182752" y="3163730"/>
          <a:ext cx="1106767" cy="5533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ronus Round" panose="02000500000000000000" pitchFamily="2" charset="0"/>
            </a:rPr>
            <a:t>One action operation</a:t>
          </a:r>
        </a:p>
      </dsp:txBody>
      <dsp:txXfrm>
        <a:off x="7182752" y="3163730"/>
        <a:ext cx="1106767" cy="553383"/>
      </dsp:txXfrm>
    </dsp:sp>
    <dsp:sp modelId="{E01E221D-4858-46AA-AE13-E41EA3C2A6E2}">
      <dsp:nvSpPr>
        <dsp:cNvPr id="0" name=""/>
        <dsp:cNvSpPr/>
      </dsp:nvSpPr>
      <dsp:spPr>
        <a:xfrm>
          <a:off x="8448872" y="763616"/>
          <a:ext cx="1106767" cy="5533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4">
                  <a:lumMod val="75000"/>
                </a:schemeClr>
              </a:solidFill>
              <a:latin typeface="Cronus Round" panose="02000500000000000000" pitchFamily="2" charset="0"/>
            </a:rPr>
            <a:t>Is Accurate &amp;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4">
                  <a:lumMod val="75000"/>
                </a:schemeClr>
              </a:solidFill>
              <a:latin typeface="Cronus Round" panose="02000500000000000000" pitchFamily="2" charset="0"/>
            </a:rPr>
            <a:t>  Precise</a:t>
          </a:r>
        </a:p>
      </dsp:txBody>
      <dsp:txXfrm>
        <a:off x="8448872" y="763616"/>
        <a:ext cx="1106767" cy="553383"/>
      </dsp:txXfrm>
    </dsp:sp>
    <dsp:sp modelId="{4CC4A546-ED43-4C55-9486-5738F892A1AE}">
      <dsp:nvSpPr>
        <dsp:cNvPr id="0" name=""/>
        <dsp:cNvSpPr/>
      </dsp:nvSpPr>
      <dsp:spPr>
        <a:xfrm>
          <a:off x="8694740" y="3173780"/>
          <a:ext cx="1106767" cy="5533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ronus Round" panose="02000500000000000000" pitchFamily="2" charset="0"/>
              <a:cs typeface="Times New Roman" panose="02020603050405020304" pitchFamily="18" charset="0"/>
            </a:rPr>
            <a:t>Positional accuracy &amp; precision </a:t>
          </a:r>
        </a:p>
      </dsp:txBody>
      <dsp:txXfrm>
        <a:off x="8694740" y="3173780"/>
        <a:ext cx="1106767" cy="553383"/>
      </dsp:txXfrm>
    </dsp:sp>
    <dsp:sp modelId="{AD20F2BD-3011-42FF-9B81-02E3DAD5D4DB}">
      <dsp:nvSpPr>
        <dsp:cNvPr id="0" name=""/>
        <dsp:cNvSpPr/>
      </dsp:nvSpPr>
      <dsp:spPr>
        <a:xfrm>
          <a:off x="8695260" y="2375026"/>
          <a:ext cx="1106767" cy="5533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ronus Round" panose="02000500000000000000" pitchFamily="2" charset="0"/>
              <a:cs typeface="Times New Roman" panose="02020603050405020304" pitchFamily="18" charset="0"/>
            </a:rPr>
            <a:t>Rotational accuracy &amp; precision</a:t>
          </a:r>
          <a:endParaRPr lang="en-US" sz="1400" kern="1200" dirty="0">
            <a:latin typeface="Cronus Round" panose="02000500000000000000" pitchFamily="2" charset="0"/>
          </a:endParaRPr>
        </a:p>
      </dsp:txBody>
      <dsp:txXfrm>
        <a:off x="8695260" y="2375026"/>
        <a:ext cx="1106767" cy="553383"/>
      </dsp:txXfrm>
    </dsp:sp>
    <dsp:sp modelId="{209E9038-75F9-4DCE-B193-CA447E293822}">
      <dsp:nvSpPr>
        <dsp:cNvPr id="0" name=""/>
        <dsp:cNvSpPr/>
      </dsp:nvSpPr>
      <dsp:spPr>
        <a:xfrm>
          <a:off x="8695260" y="1560987"/>
          <a:ext cx="1106767" cy="5533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ronus Round" panose="02000500000000000000" pitchFamily="2" charset="0"/>
            </a:rPr>
            <a:t>Acoustic accuracy &amp; precision</a:t>
          </a:r>
        </a:p>
      </dsp:txBody>
      <dsp:txXfrm>
        <a:off x="8695260" y="1560987"/>
        <a:ext cx="1106767" cy="553383"/>
      </dsp:txXfrm>
    </dsp:sp>
    <dsp:sp modelId="{AEDE6151-65E9-4FB1-B93A-1139D36C59CE}">
      <dsp:nvSpPr>
        <dsp:cNvPr id="0" name=""/>
        <dsp:cNvSpPr/>
      </dsp:nvSpPr>
      <dsp:spPr>
        <a:xfrm>
          <a:off x="9971430" y="763622"/>
          <a:ext cx="1106767" cy="5533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4">
                  <a:lumMod val="75000"/>
                </a:schemeClr>
              </a:solidFill>
              <a:latin typeface="Cronus Round" panose="02000500000000000000" pitchFamily="2" charset="0"/>
            </a:rPr>
            <a:t>Is efficient</a:t>
          </a:r>
        </a:p>
      </dsp:txBody>
      <dsp:txXfrm>
        <a:off x="9971430" y="763622"/>
        <a:ext cx="1106767" cy="553383"/>
      </dsp:txXfrm>
    </dsp:sp>
    <dsp:sp modelId="{24B92935-BE14-4004-9B4E-CE4A460EBE08}">
      <dsp:nvSpPr>
        <dsp:cNvPr id="0" name=""/>
        <dsp:cNvSpPr/>
      </dsp:nvSpPr>
      <dsp:spPr>
        <a:xfrm>
          <a:off x="10227348" y="1592292"/>
          <a:ext cx="1106767" cy="5533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ronus Round" panose="02000500000000000000" pitchFamily="2" charset="0"/>
            </a:rPr>
            <a:t>Calibrate multi-sensor</a:t>
          </a:r>
        </a:p>
      </dsp:txBody>
      <dsp:txXfrm>
        <a:off x="10227348" y="1592292"/>
        <a:ext cx="1106767" cy="553383"/>
      </dsp:txXfrm>
    </dsp:sp>
    <dsp:sp modelId="{F4D5992A-9DCB-468C-A0F3-17139E5DEBCB}">
      <dsp:nvSpPr>
        <dsp:cNvPr id="0" name=""/>
        <dsp:cNvSpPr/>
      </dsp:nvSpPr>
      <dsp:spPr>
        <a:xfrm>
          <a:off x="10227348" y="2406718"/>
          <a:ext cx="1106767" cy="5533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ronus Round" panose="02000500000000000000" pitchFamily="2" charset="0"/>
            </a:rPr>
            <a:t>Complete in one night</a:t>
          </a:r>
        </a:p>
      </dsp:txBody>
      <dsp:txXfrm>
        <a:off x="10227348" y="2406718"/>
        <a:ext cx="1106767" cy="553383"/>
      </dsp:txXfrm>
    </dsp:sp>
    <dsp:sp modelId="{DD60D53F-B780-496B-8E83-82F0618D544C}">
      <dsp:nvSpPr>
        <dsp:cNvPr id="0" name=""/>
        <dsp:cNvSpPr/>
      </dsp:nvSpPr>
      <dsp:spPr>
        <a:xfrm>
          <a:off x="11476092" y="762875"/>
          <a:ext cx="1106767" cy="5533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4">
                  <a:lumMod val="75000"/>
                </a:schemeClr>
              </a:solidFill>
              <a:latin typeface="Cronus Round" panose="02000500000000000000" pitchFamily="2" charset="0"/>
            </a:rPr>
            <a:t>Is Scalable</a:t>
          </a:r>
        </a:p>
      </dsp:txBody>
      <dsp:txXfrm>
        <a:off x="11476092" y="762875"/>
        <a:ext cx="1106767" cy="553383"/>
      </dsp:txXfrm>
    </dsp:sp>
    <dsp:sp modelId="{6264A564-A660-4946-B03A-336160449F19}">
      <dsp:nvSpPr>
        <dsp:cNvPr id="0" name=""/>
        <dsp:cNvSpPr/>
      </dsp:nvSpPr>
      <dsp:spPr>
        <a:xfrm>
          <a:off x="11730954" y="1542078"/>
          <a:ext cx="1106767" cy="6664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ronus Round" panose="02000500000000000000" pitchFamily="2" charset="0"/>
            </a:rPr>
            <a:t>Replicate on multiple setups sensors</a:t>
          </a:r>
        </a:p>
      </dsp:txBody>
      <dsp:txXfrm>
        <a:off x="11730954" y="1542078"/>
        <a:ext cx="1106767" cy="553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5D9A-BB22-4085-9353-5CB64251D505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7640-DF9A-4D89-9938-73F27CD10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2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5D9A-BB22-4085-9353-5CB64251D505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7640-DF9A-4D89-9938-73F27CD10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19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5D9A-BB22-4085-9353-5CB64251D505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7640-DF9A-4D89-9938-73F27CD10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4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5D9A-BB22-4085-9353-5CB64251D505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7640-DF9A-4D89-9938-73F27CD10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3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5D9A-BB22-4085-9353-5CB64251D505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7640-DF9A-4D89-9938-73F27CD10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7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5D9A-BB22-4085-9353-5CB64251D505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7640-DF9A-4D89-9938-73F27CD10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0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5D9A-BB22-4085-9353-5CB64251D505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7640-DF9A-4D89-9938-73F27CD10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0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5D9A-BB22-4085-9353-5CB64251D505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7640-DF9A-4D89-9938-73F27CD10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5D9A-BB22-4085-9353-5CB64251D505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7640-DF9A-4D89-9938-73F27CD10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5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5D9A-BB22-4085-9353-5CB64251D505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7640-DF9A-4D89-9938-73F27CD10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5D9A-BB22-4085-9353-5CB64251D505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7640-DF9A-4D89-9938-73F27CD10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5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B5D9A-BB22-4085-9353-5CB64251D505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F7640-DF9A-4D89-9938-73F27CD10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12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692376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Ronduit Capitals Light" panose="02000000000000000000" pitchFamily="50" charset="0"/>
                <a:cs typeface="Times New Roman" panose="02020603050405020304" pitchFamily="18" charset="0"/>
              </a:rPr>
              <a:t>R</a:t>
            </a:r>
            <a:r>
              <a:rPr lang="en-US" sz="3200" b="1" dirty="0">
                <a:latin typeface="Ronduit Capitals Light" panose="02000000000000000000" pitchFamily="50" charset="0"/>
                <a:cs typeface="Times New Roman" panose="02020603050405020304" pitchFamily="18" charset="0"/>
              </a:rPr>
              <a:t>obotic </a:t>
            </a:r>
            <a:r>
              <a:rPr lang="en-US" sz="3600" b="1" dirty="0">
                <a:solidFill>
                  <a:srgbClr val="FF0000"/>
                </a:solidFill>
                <a:latin typeface="Ronduit Capitals Light" panose="02000000000000000000" pitchFamily="50" charset="0"/>
                <a:cs typeface="Times New Roman" panose="02020603050405020304" pitchFamily="18" charset="0"/>
              </a:rPr>
              <a:t>C</a:t>
            </a:r>
            <a:r>
              <a:rPr lang="en-US" sz="3200" b="1" dirty="0">
                <a:latin typeface="Ronduit Capitals Light" panose="02000000000000000000" pitchFamily="50" charset="0"/>
                <a:cs typeface="Times New Roman" panose="02020603050405020304" pitchFamily="18" charset="0"/>
              </a:rPr>
              <a:t>alibration of </a:t>
            </a:r>
            <a:br>
              <a:rPr lang="en-US" sz="3200" b="1" dirty="0">
                <a:latin typeface="Ronduit Capitals Light" panose="02000000000000000000" pitchFamily="50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Ronduit Capitals Light" panose="02000000000000000000" pitchFamily="50" charset="0"/>
                <a:cs typeface="Times New Roman" panose="02020603050405020304" pitchFamily="18" charset="0"/>
              </a:rPr>
              <a:t>M</a:t>
            </a:r>
            <a:r>
              <a:rPr lang="en-US" sz="3200" b="1" dirty="0">
                <a:latin typeface="Ronduit Capitals Light" panose="02000000000000000000" pitchFamily="50" charset="0"/>
                <a:cs typeface="Times New Roman" panose="02020603050405020304" pitchFamily="18" charset="0"/>
              </a:rPr>
              <a:t>ulti-Sensor </a:t>
            </a:r>
            <a:r>
              <a:rPr lang="en-US" sz="3600" b="1" dirty="0">
                <a:solidFill>
                  <a:srgbClr val="FF0000"/>
                </a:solidFill>
                <a:latin typeface="Ronduit Capitals Light" panose="02000000000000000000" pitchFamily="50" charset="0"/>
                <a:cs typeface="Times New Roman" panose="02020603050405020304" pitchFamily="18" charset="0"/>
              </a:rPr>
              <a:t>C</a:t>
            </a:r>
            <a:r>
              <a:rPr lang="en-US" sz="3200" b="1" dirty="0">
                <a:latin typeface="Ronduit Capitals Light" panose="02000000000000000000" pitchFamily="50" charset="0"/>
                <a:cs typeface="Times New Roman" panose="02020603050405020304" pitchFamily="18" charset="0"/>
              </a:rPr>
              <a:t>apture </a:t>
            </a:r>
            <a:r>
              <a:rPr lang="en-US" sz="3600" b="1" dirty="0">
                <a:solidFill>
                  <a:srgbClr val="FF0000"/>
                </a:solidFill>
                <a:latin typeface="Ronduit Capitals Light" panose="02000000000000000000" pitchFamily="50" charset="0"/>
                <a:cs typeface="Times New Roman" panose="02020603050405020304" pitchFamily="18" charset="0"/>
              </a:rPr>
              <a:t>S</a:t>
            </a:r>
            <a:r>
              <a:rPr lang="en-US" sz="3200" b="1" dirty="0">
                <a:latin typeface="Ronduit Capitals Light" panose="02000000000000000000" pitchFamily="50" charset="0"/>
                <a:cs typeface="Times New Roman" panose="02020603050405020304" pitchFamily="18" charset="0"/>
              </a:rPr>
              <a:t>ystem</a:t>
            </a:r>
            <a:endParaRPr lang="en-US" sz="3200" b="1" dirty="0">
              <a:latin typeface="Ronduit Capitals Light" panose="02000000000000000000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618801"/>
            <a:ext cx="1219200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D3 Euronism" panose="020B0600000000000000" pitchFamily="34" charset="0"/>
              </a:rPr>
              <a:t>E</a:t>
            </a:r>
            <a:r>
              <a:rPr lang="en-US" sz="3600" b="1" dirty="0">
                <a:solidFill>
                  <a:schemeClr val="accent2"/>
                </a:solidFill>
                <a:latin typeface="D3 Euronism" panose="020B0600000000000000" pitchFamily="34" charset="0"/>
              </a:rPr>
              <a:t>X</a:t>
            </a:r>
            <a:r>
              <a:rPr lang="en-US" sz="3600" dirty="0">
                <a:latin typeface="D3 Euronism" panose="020B0600000000000000" pitchFamily="34" charset="0"/>
              </a:rPr>
              <a:t>CALIB</a:t>
            </a:r>
            <a:r>
              <a:rPr lang="en-US" sz="4400" dirty="0">
                <a:solidFill>
                  <a:srgbClr val="FF0000"/>
                </a:solidFill>
                <a:latin typeface="D3 Euronism" panose="020B0600000000000000" pitchFamily="34" charset="0"/>
              </a:rPr>
              <a:t>R</a:t>
            </a:r>
          </a:p>
          <a:p>
            <a:pPr algn="ctr"/>
            <a:r>
              <a:rPr lang="en-US" sz="2400" dirty="0">
                <a:latin typeface="D3 Euronism" panose="020B0600000000000000" pitchFamily="34" charset="0"/>
              </a:rPr>
              <a:t>Team G</a:t>
            </a:r>
            <a:endParaRPr lang="en-US" dirty="0">
              <a:latin typeface="D3 Euronism" panose="020B0600000000000000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48865" y="3892705"/>
            <a:ext cx="117558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d3atsf3fgek2rw.cloudfront.net/content/uploads/2015/06/04_Oculus-Full-Lockup-Vertical-Black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2" t="12754" r="25437" b="11563"/>
          <a:stretch/>
        </p:blipFill>
        <p:spPr bwMode="auto">
          <a:xfrm>
            <a:off x="630550" y="5885231"/>
            <a:ext cx="1155497" cy="96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i.cmu.edu/images/logos/RI_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8" y="5885231"/>
            <a:ext cx="590042" cy="84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acebook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113" y="5959010"/>
            <a:ext cx="1362688" cy="77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479" y="79130"/>
            <a:ext cx="865254" cy="8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24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479" y="79130"/>
            <a:ext cx="865254" cy="888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1804"/>
            <a:ext cx="1547446" cy="54824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23850" y="1011116"/>
            <a:ext cx="117558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3849" y="364795"/>
            <a:ext cx="10570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onduit Capitals Light" panose="02000000000000000000" pitchFamily="50" charset="0"/>
              </a:rPr>
              <a:t>Performance REQUIREMENTS</a:t>
            </a:r>
            <a:endParaRPr lang="en-US" sz="1600" b="1" dirty="0">
              <a:latin typeface="Ronduit Capitals Light" panose="02000000000000000000" pitchFamily="50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05407" y="1648509"/>
            <a:ext cx="10874326" cy="41359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Cronus Round" panose="02000500000000000000" pitchFamily="2" charset="0"/>
                <a:cs typeface="Times New Roman" panose="02020603050405020304" pitchFamily="18" charset="0"/>
              </a:rPr>
              <a:t>Move the robot arm: at most</a:t>
            </a:r>
            <a:r>
              <a:rPr lang="en-US" u="sng" dirty="0">
                <a:latin typeface="Cronus Roun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solidFill>
                  <a:schemeClr val="accent2"/>
                </a:solidFill>
                <a:latin typeface="Cronus Round" panose="02000500000000000000" pitchFamily="2" charset="0"/>
                <a:cs typeface="Times New Roman" panose="02020603050405020304" pitchFamily="18" charset="0"/>
              </a:rPr>
              <a:t>8</a:t>
            </a:r>
            <a:r>
              <a:rPr lang="en-US" u="sng" dirty="0">
                <a:latin typeface="Cronus Roun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ronus Round" panose="02000500000000000000" pitchFamily="2" charset="0"/>
                <a:cs typeface="Times New Roman" panose="02020603050405020304" pitchFamily="18" charset="0"/>
              </a:rPr>
              <a:t>hours per single motion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Cronus Round" panose="02000500000000000000" pitchFamily="2" charset="0"/>
                <a:cs typeface="Times New Roman" panose="02020603050405020304" pitchFamily="18" charset="0"/>
              </a:rPr>
              <a:t>Produce a consistent sound with frequency sweep:  </a:t>
            </a:r>
            <a:r>
              <a:rPr lang="en-US" u="sng" dirty="0">
                <a:latin typeface="Cronus Round" panose="02000500000000000000" pitchFamily="2" charset="0"/>
                <a:cs typeface="Times New Roman" panose="02020603050405020304" pitchFamily="18" charset="0"/>
              </a:rPr>
              <a:t>(</a:t>
            </a:r>
            <a:r>
              <a:rPr lang="en-US" u="sng" dirty="0">
                <a:solidFill>
                  <a:schemeClr val="accent2"/>
                </a:solidFill>
                <a:latin typeface="Cronus Round" panose="02000500000000000000" pitchFamily="2" charset="0"/>
                <a:cs typeface="Times New Roman" panose="02020603050405020304" pitchFamily="18" charset="0"/>
              </a:rPr>
              <a:t>82~1200 Hz &amp; 60~100dB</a:t>
            </a:r>
            <a:r>
              <a:rPr lang="en-US" u="sng" dirty="0">
                <a:latin typeface="Cronus Round" panose="02000500000000000000" pitchFamily="2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Cronus Round" panose="02000500000000000000" pitchFamily="2" charset="0"/>
                <a:cs typeface="Times New Roman" panose="02020603050405020304" pitchFamily="18" charset="0"/>
              </a:rPr>
              <a:t>Apply calibration: around </a:t>
            </a:r>
            <a:r>
              <a:rPr lang="en-US" u="sng" dirty="0">
                <a:solidFill>
                  <a:schemeClr val="accent2"/>
                </a:solidFill>
                <a:latin typeface="Cronus Round" panose="02000500000000000000" pitchFamily="2" charset="0"/>
                <a:cs typeface="Times New Roman" panose="02020603050405020304" pitchFamily="18" charset="0"/>
              </a:rPr>
              <a:t>100</a:t>
            </a:r>
            <a:r>
              <a:rPr lang="en-US" dirty="0">
                <a:latin typeface="Cronus Round" panose="02000500000000000000" pitchFamily="2" charset="0"/>
                <a:cs typeface="Times New Roman" panose="02020603050405020304" pitchFamily="18" charset="0"/>
              </a:rPr>
              <a:t> microphones and</a:t>
            </a:r>
            <a:r>
              <a:rPr lang="en-US" u="sng" dirty="0">
                <a:latin typeface="Cronus Roun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solidFill>
                  <a:schemeClr val="accent2"/>
                </a:solidFill>
                <a:latin typeface="Cronus Round" panose="02000500000000000000" pitchFamily="2" charset="0"/>
                <a:cs typeface="Times New Roman" panose="02020603050405020304" pitchFamily="18" charset="0"/>
              </a:rPr>
              <a:t>140</a:t>
            </a:r>
            <a:r>
              <a:rPr lang="en-US" u="sng" dirty="0">
                <a:latin typeface="Cronus Roun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ronus Round" panose="02000500000000000000" pitchFamily="2" charset="0"/>
                <a:cs typeface="Times New Roman" panose="02020603050405020304" pitchFamily="18" charset="0"/>
              </a:rPr>
              <a:t>cameras at the same time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Cronus Round" panose="02000500000000000000" pitchFamily="2" charset="0"/>
                <a:cs typeface="Times New Roman" panose="02020603050405020304" pitchFamily="18" charset="0"/>
              </a:rPr>
              <a:t>Fix light source: correct it with a suitable offset </a:t>
            </a:r>
            <a:r>
              <a:rPr lang="en-US" u="sng" dirty="0">
                <a:solidFill>
                  <a:schemeClr val="accent2"/>
                </a:solidFill>
                <a:latin typeface="Cronus Round" panose="02000500000000000000" pitchFamily="2" charset="0"/>
                <a:cs typeface="Times New Roman" panose="02020603050405020304" pitchFamily="18" charset="0"/>
              </a:rPr>
              <a:t>~ 100 </a:t>
            </a:r>
            <a:r>
              <a:rPr lang="en-US" dirty="0">
                <a:latin typeface="Cronus Round" panose="02000500000000000000" pitchFamily="2" charset="0"/>
                <a:cs typeface="Times New Roman" panose="02020603050405020304" pitchFamily="18" charset="0"/>
              </a:rPr>
              <a:t>microns.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Cronus Round" panose="02000500000000000000" pitchFamily="2" charset="0"/>
                <a:cs typeface="Times New Roman" panose="02020603050405020304" pitchFamily="18" charset="0"/>
              </a:rPr>
              <a:t>Take the picture: at least </a:t>
            </a:r>
            <a:r>
              <a:rPr lang="en-US" u="sng" dirty="0">
                <a:solidFill>
                  <a:schemeClr val="accent2"/>
                </a:solidFill>
                <a:latin typeface="Cronus Round" panose="02000500000000000000" pitchFamily="2" charset="0"/>
                <a:cs typeface="Times New Roman" panose="02020603050405020304" pitchFamily="18" charset="0"/>
              </a:rPr>
              <a:t>3000</a:t>
            </a:r>
            <a:r>
              <a:rPr lang="en-US" dirty="0">
                <a:latin typeface="Cronus Round" panose="02000500000000000000" pitchFamily="2" charset="0"/>
                <a:cs typeface="Times New Roman" panose="02020603050405020304" pitchFamily="18" charset="0"/>
              </a:rPr>
              <a:t> images at a time.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Cronus Round" panose="02000500000000000000" pitchFamily="2" charset="0"/>
                <a:cs typeface="Times New Roman" panose="02020603050405020304" pitchFamily="18" charset="0"/>
              </a:rPr>
              <a:t>Warn people when calibrating: sound alarm if human in close proximity of the system.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TW" dirty="0">
                <a:latin typeface="Cronus Round" panose="02000500000000000000" pitchFamily="2" charset="0"/>
                <a:cs typeface="Times New Roman" panose="02020603050405020304" pitchFamily="18" charset="0"/>
              </a:rPr>
              <a:t>Don’t hit anything: keep a distance </a:t>
            </a:r>
            <a:r>
              <a:rPr lang="en-US" altLang="zh-TW" u="sng" dirty="0">
                <a:solidFill>
                  <a:schemeClr val="accent2"/>
                </a:solidFill>
                <a:latin typeface="Cronus Round" panose="02000500000000000000" pitchFamily="2" charset="0"/>
                <a:cs typeface="Times New Roman" panose="02020603050405020304" pitchFamily="18" charset="0"/>
              </a:rPr>
              <a:t>1m</a:t>
            </a:r>
            <a:r>
              <a:rPr lang="en-US" altLang="zh-TW" dirty="0">
                <a:solidFill>
                  <a:schemeClr val="accent2"/>
                </a:solidFill>
                <a:latin typeface="Cronus Roun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Cronus Round" panose="02000500000000000000" pitchFamily="2" charset="0"/>
                <a:cs typeface="Times New Roman" panose="02020603050405020304" pitchFamily="18" charset="0"/>
              </a:rPr>
              <a:t>away from the dome extremities and sensors.</a:t>
            </a:r>
            <a:endParaRPr lang="en-US" dirty="0">
              <a:latin typeface="Cronus Round" panose="02000500000000000000" pitchFamily="2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Cronus Round" panose="02000500000000000000" pitchFamily="2" charset="0"/>
                <a:cs typeface="Times New Roman" panose="02020603050405020304" pitchFamily="18" charset="0"/>
              </a:rPr>
              <a:t>Check accuracy: Positional  </a:t>
            </a:r>
            <a:r>
              <a:rPr lang="en-US" u="sng" dirty="0">
                <a:solidFill>
                  <a:schemeClr val="accent2"/>
                </a:solidFill>
                <a:latin typeface="Cronus Round" panose="02000500000000000000" pitchFamily="2" charset="0"/>
                <a:cs typeface="Times New Roman" panose="02020603050405020304" pitchFamily="18" charset="0"/>
              </a:rPr>
              <a:t>10-100 microns</a:t>
            </a:r>
            <a:r>
              <a:rPr lang="en-US" dirty="0">
                <a:latin typeface="Cronus Round" panose="02000500000000000000" pitchFamily="2" charset="0"/>
                <a:cs typeface="Times New Roman" panose="02020603050405020304" pitchFamily="18" charset="0"/>
              </a:rPr>
              <a:t>;  Rotational: an arc second (</a:t>
            </a:r>
            <a:r>
              <a:rPr lang="en-US" u="sng" dirty="0">
                <a:solidFill>
                  <a:schemeClr val="accent2"/>
                </a:solidFill>
                <a:latin typeface="Cronus Round" panose="02000500000000000000" pitchFamily="2" charset="0"/>
                <a:cs typeface="Times New Roman" panose="02020603050405020304" pitchFamily="18" charset="0"/>
              </a:rPr>
              <a:t>1/3600°)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Cronus Round" panose="02000500000000000000" pitchFamily="2" charset="0"/>
                <a:cs typeface="Times New Roman" panose="02020603050405020304" pitchFamily="18" charset="0"/>
              </a:rPr>
              <a:t>Complete in one night: around </a:t>
            </a:r>
            <a:r>
              <a:rPr lang="en-US" u="sng" dirty="0">
                <a:solidFill>
                  <a:schemeClr val="accent2"/>
                </a:solidFill>
                <a:latin typeface="Cronus Round" panose="02000500000000000000" pitchFamily="2" charset="0"/>
                <a:cs typeface="Times New Roman" panose="02020603050405020304" pitchFamily="18" charset="0"/>
              </a:rPr>
              <a:t>12 hours</a:t>
            </a:r>
            <a:endParaRPr lang="en-US" u="sng" dirty="0">
              <a:solidFill>
                <a:schemeClr val="accent2"/>
              </a:solidFill>
              <a:latin typeface="Cronus Round" panose="020005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Cronus Round" panose="020005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Cronus Round" panose="020005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Cronus Round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14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479" y="79130"/>
            <a:ext cx="865254" cy="888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1804"/>
            <a:ext cx="1547446" cy="54824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23850" y="1011116"/>
            <a:ext cx="117558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3849" y="364795"/>
            <a:ext cx="10570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onduit Capitals Light" panose="02000000000000000000" pitchFamily="50" charset="0"/>
              </a:rPr>
              <a:t>NON-FUNCTIONAL REQUIREMENTS</a:t>
            </a:r>
            <a:endParaRPr lang="en-US" sz="1600" b="1" dirty="0">
              <a:latin typeface="Ronduit Capitals Light" panose="02000000000000000000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7373" y="2779015"/>
            <a:ext cx="102288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ronus Round" panose="02000500000000000000" pitchFamily="2" charset="0"/>
                <a:cs typeface="Times New Roman" panose="02020603050405020304" pitchFamily="18" charset="0"/>
              </a:rPr>
              <a:t>Completely </a:t>
            </a:r>
            <a:r>
              <a:rPr lang="en-US" sz="2800" dirty="0">
                <a:solidFill>
                  <a:schemeClr val="accent2"/>
                </a:solidFill>
                <a:latin typeface="Cronus Round" panose="02000500000000000000" pitchFamily="2" charset="0"/>
                <a:cs typeface="Times New Roman" panose="02020603050405020304" pitchFamily="18" charset="0"/>
              </a:rPr>
              <a:t>autonomous</a:t>
            </a:r>
            <a:r>
              <a:rPr lang="en-US" sz="2800" dirty="0">
                <a:latin typeface="Cronus Round" panose="02000500000000000000" pitchFamily="2" charset="0"/>
                <a:cs typeface="Times New Roman" panose="02020603050405020304" pitchFamily="18" charset="0"/>
              </a:rPr>
              <a:t> operation.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ronus Round" panose="02000500000000000000" pitchFamily="2" charset="0"/>
                <a:cs typeface="Times New Roman" panose="02020603050405020304" pitchFamily="18" charset="0"/>
              </a:rPr>
              <a:t>Create a easy to use </a:t>
            </a:r>
            <a:r>
              <a:rPr lang="en-US" sz="2800" dirty="0">
                <a:solidFill>
                  <a:schemeClr val="accent2"/>
                </a:solidFill>
                <a:latin typeface="Cronus Round" panose="02000500000000000000" pitchFamily="2" charset="0"/>
                <a:cs typeface="Times New Roman" panose="02020603050405020304" pitchFamily="18" charset="0"/>
              </a:rPr>
              <a:t>GUI &amp; physical buttons </a:t>
            </a:r>
            <a:r>
              <a:rPr lang="en-US" sz="2800" dirty="0">
                <a:latin typeface="Cronus Round" panose="02000500000000000000" pitchFamily="2" charset="0"/>
                <a:cs typeface="Times New Roman" panose="02020603050405020304" pitchFamily="18" charset="0"/>
              </a:rPr>
              <a:t>for managing operations.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ronus Round" panose="02000500000000000000" pitchFamily="2" charset="0"/>
                <a:cs typeface="Times New Roman" panose="02020603050405020304" pitchFamily="18" charset="0"/>
              </a:rPr>
              <a:t>Restrict budget to </a:t>
            </a:r>
            <a:r>
              <a:rPr lang="en-US" sz="2800" dirty="0">
                <a:solidFill>
                  <a:schemeClr val="accent2"/>
                </a:solidFill>
                <a:latin typeface="Cronus Round" panose="02000500000000000000" pitchFamily="2" charset="0"/>
                <a:cs typeface="Times New Roman" panose="02020603050405020304" pitchFamily="18" charset="0"/>
              </a:rPr>
              <a:t>$5000</a:t>
            </a:r>
          </a:p>
          <a:p>
            <a:endParaRPr lang="en-US" sz="2800" dirty="0">
              <a:latin typeface="Cronus Round" panose="020005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295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0"/>
          <a:stretch/>
        </p:blipFill>
        <p:spPr>
          <a:xfrm>
            <a:off x="1324991" y="1072663"/>
            <a:ext cx="9753600" cy="56294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479" y="79130"/>
            <a:ext cx="865254" cy="888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1804"/>
            <a:ext cx="1547446" cy="54824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23850" y="1011116"/>
            <a:ext cx="117558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3849" y="364795"/>
            <a:ext cx="10570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onduit Capitals Light" panose="02000000000000000000" pitchFamily="50" charset="0"/>
              </a:rPr>
              <a:t>FUNCTIONAL ARCHITECTURE</a:t>
            </a:r>
            <a:endParaRPr lang="en-US" sz="1600" b="1" dirty="0">
              <a:latin typeface="Ronduit Capitals Ligh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599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" r="-112"/>
          <a:stretch/>
        </p:blipFill>
        <p:spPr>
          <a:xfrm>
            <a:off x="1282128" y="1055079"/>
            <a:ext cx="9839326" cy="57079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479" y="79130"/>
            <a:ext cx="865254" cy="888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1804"/>
            <a:ext cx="1547446" cy="54824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23850" y="1011116"/>
            <a:ext cx="117558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3849" y="364795"/>
            <a:ext cx="10570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onduit Capitals Light" panose="02000000000000000000" pitchFamily="50" charset="0"/>
              </a:rPr>
              <a:t>CYBERPHYSICAL ARCHITECTURE</a:t>
            </a:r>
            <a:endParaRPr lang="en-US" sz="1600" b="1" dirty="0">
              <a:latin typeface="Ronduit Capitals Ligh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778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479" y="79130"/>
            <a:ext cx="865254" cy="888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1804"/>
            <a:ext cx="1547446" cy="54824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23850" y="1011116"/>
            <a:ext cx="117558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3849" y="364795"/>
            <a:ext cx="10570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onduit Capitals Light" panose="02000000000000000000" pitchFamily="50" charset="0"/>
              </a:rPr>
              <a:t>Q &amp; A</a:t>
            </a:r>
            <a:endParaRPr lang="en-US" sz="1600" b="1" dirty="0">
              <a:latin typeface="Ronduit Capitals Light" panose="02000000000000000000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071" y="3116304"/>
            <a:ext cx="40561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ronus Round" panose="02000500000000000000" pitchFamily="2" charset="0"/>
                <a:cs typeface="Times New Roman" panose="02020603050405020304" pitchFamily="18" charset="0"/>
              </a:rPr>
              <a:t>Got any queries?</a:t>
            </a:r>
          </a:p>
          <a:p>
            <a:pPr algn="ctr"/>
            <a:endParaRPr lang="en-US" sz="3200" dirty="0">
              <a:latin typeface="Cronus Round" panose="020005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704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479" y="79130"/>
            <a:ext cx="865254" cy="888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1804"/>
            <a:ext cx="1547446" cy="54824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23850" y="1011116"/>
            <a:ext cx="117558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3850" y="364795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onduit Capitals Light" panose="02000000000000000000" pitchFamily="50" charset="0"/>
              </a:rPr>
              <a:t>MEET THE TEAM</a:t>
            </a:r>
            <a:endParaRPr lang="en-US" sz="1600" b="1" dirty="0">
              <a:latin typeface="Ronduit Capitals Light" panose="02000000000000000000" pitchFamily="50" charset="0"/>
            </a:endParaRPr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" b="22470"/>
          <a:stretch/>
        </p:blipFill>
        <p:spPr>
          <a:xfrm>
            <a:off x="1088048" y="2648377"/>
            <a:ext cx="1275042" cy="13275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063" y="3479800"/>
            <a:ext cx="1236532" cy="13477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853" y="2711788"/>
            <a:ext cx="1200744" cy="12007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90" y="4683435"/>
            <a:ext cx="1255758" cy="12174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959" y="4673999"/>
            <a:ext cx="1218638" cy="12174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6" t="18688" r="23557" b="24747"/>
          <a:stretch/>
        </p:blipFill>
        <p:spPr>
          <a:xfrm>
            <a:off x="7446981" y="2648377"/>
            <a:ext cx="1334508" cy="13749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81" b="29113"/>
          <a:stretch/>
        </p:blipFill>
        <p:spPr>
          <a:xfrm>
            <a:off x="8835628" y="3380457"/>
            <a:ext cx="1285568" cy="13749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9" t="7119" r="7315" b="42063"/>
          <a:stretch/>
        </p:blipFill>
        <p:spPr>
          <a:xfrm>
            <a:off x="10206515" y="4223711"/>
            <a:ext cx="1343177" cy="13749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530249" y="4002383"/>
            <a:ext cx="1141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ronus Round" panose="02000500000000000000" pitchFamily="2" charset="0"/>
              </a:rPr>
              <a:t>YASER   SHEIKH</a:t>
            </a:r>
            <a:endParaRPr lang="zh-TW" altLang="en-US" dirty="0">
              <a:latin typeface="Cronus Round" panose="020005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65899" y="4745038"/>
            <a:ext cx="146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Cronus Round" panose="02000500000000000000" pitchFamily="2" charset="0"/>
              </a:rPr>
              <a:t>HATEM  ALISMAIL</a:t>
            </a:r>
            <a:endParaRPr lang="zh-TW" altLang="en-US" dirty="0">
              <a:latin typeface="Cronus Round" panose="020005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12177" y="5560976"/>
            <a:ext cx="1531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Cronus Round" panose="02000500000000000000" pitchFamily="2" charset="0"/>
              </a:rPr>
              <a:t>TIM </a:t>
            </a:r>
          </a:p>
          <a:p>
            <a:pPr algn="ctr"/>
            <a:r>
              <a:rPr lang="en-US" altLang="zh-TW" dirty="0">
                <a:latin typeface="Cronus Round" panose="02000500000000000000" pitchFamily="2" charset="0"/>
              </a:rPr>
              <a:t>GODISART</a:t>
            </a:r>
            <a:endParaRPr lang="zh-TW" altLang="en-US" dirty="0">
              <a:latin typeface="Cronus Round" panose="020005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15671" y="1538287"/>
            <a:ext cx="3634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Ronduit Capitals Light" panose="02000000000000000000" pitchFamily="50" charset="0"/>
              </a:rPr>
              <a:t>Sponsor</a:t>
            </a:r>
            <a:endParaRPr lang="zh-TW" altLang="en-US" sz="3600" dirty="0">
              <a:solidFill>
                <a:schemeClr val="accent2">
                  <a:lumMod val="60000"/>
                  <a:lumOff val="40000"/>
                </a:schemeClr>
              </a:solidFill>
              <a:latin typeface="Ronduit Capitals Light" panose="02000000000000000000" pitchFamily="5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38749" y="1538287"/>
            <a:ext cx="413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Ronduit Capitals Light" panose="02000000000000000000" pitchFamily="50" charset="0"/>
              </a:rPr>
              <a:t>MRSD Team</a:t>
            </a:r>
            <a:endParaRPr lang="zh-TW" altLang="en-US" sz="3600" dirty="0">
              <a:solidFill>
                <a:schemeClr val="accent2">
                  <a:lumMod val="60000"/>
                  <a:lumOff val="40000"/>
                </a:schemeClr>
              </a:solidFill>
              <a:latin typeface="Ronduit Capitals Light" panose="02000000000000000000" pitchFamily="50" charset="0"/>
            </a:endParaRPr>
          </a:p>
        </p:txBody>
      </p:sp>
      <p:pic>
        <p:nvPicPr>
          <p:cNvPr id="52" name="Picture 2" descr="https://d3atsf3fgek2rw.cloudfront.net/content/uploads/2015/06/04_Oculus-Full-Lockup-Vertical-Black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2" t="12754" r="25437" b="11563"/>
          <a:stretch/>
        </p:blipFill>
        <p:spPr bwMode="auto">
          <a:xfrm>
            <a:off x="7326520" y="1474876"/>
            <a:ext cx="489151" cy="40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Image result for facebook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666" y="1884397"/>
            <a:ext cx="576860" cy="32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1069436" y="3912532"/>
            <a:ext cx="1284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Cronus Round" panose="02000500000000000000" pitchFamily="2" charset="0"/>
              </a:rPr>
              <a:t>PETER</a:t>
            </a:r>
            <a:endParaRPr lang="zh-TW" altLang="en-US" dirty="0">
              <a:latin typeface="Cronus Round" panose="020005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28820" y="5848303"/>
            <a:ext cx="1284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Cronus Round" panose="02000500000000000000" pitchFamily="2" charset="0"/>
              </a:rPr>
              <a:t>YIQING</a:t>
            </a:r>
            <a:endParaRPr lang="zh-TW" altLang="en-US" dirty="0">
              <a:latin typeface="Cronus Round" panose="020005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83315" y="4795758"/>
            <a:ext cx="1284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Cronus Round" panose="02000500000000000000" pitchFamily="2" charset="0"/>
              </a:rPr>
              <a:t>MANDY</a:t>
            </a:r>
            <a:endParaRPr lang="zh-TW" altLang="en-US" dirty="0">
              <a:latin typeface="Cronus Round" panose="020005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976853" y="3854379"/>
            <a:ext cx="1284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Cronus Round" panose="02000500000000000000" pitchFamily="2" charset="0"/>
              </a:rPr>
              <a:t>SID</a:t>
            </a:r>
            <a:endParaRPr lang="zh-TW" altLang="en-US" dirty="0">
              <a:latin typeface="Cronus Round" panose="020005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58959" y="5826424"/>
            <a:ext cx="1284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Cronus Round" panose="02000500000000000000" pitchFamily="2" charset="0"/>
              </a:rPr>
              <a:t>SAM</a:t>
            </a:r>
            <a:endParaRPr lang="zh-TW" altLang="en-US" dirty="0">
              <a:latin typeface="Cronus Round" panose="020005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 rot="5400000">
            <a:off x="1790253" y="3111053"/>
            <a:ext cx="1365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chemeClr val="accent2"/>
                </a:solidFill>
                <a:latin typeface="Cronus Round" panose="02000500000000000000" pitchFamily="2" charset="0"/>
              </a:rPr>
              <a:t>Mechanical</a:t>
            </a:r>
            <a:r>
              <a:rPr lang="en-US" altLang="zh-TW" sz="1400" dirty="0">
                <a:latin typeface="Cronus Round" panose="02000500000000000000" pitchFamily="2" charset="0"/>
              </a:rPr>
              <a:t> Engineer</a:t>
            </a:r>
            <a:endParaRPr lang="zh-TW" altLang="en-US" sz="1400" dirty="0">
              <a:latin typeface="Cronus Round" panose="02000500000000000000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 rot="5400000">
            <a:off x="4608064" y="3111052"/>
            <a:ext cx="1365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chemeClr val="accent2"/>
                </a:solidFill>
                <a:latin typeface="Cronus Round" panose="02000500000000000000" pitchFamily="2" charset="0"/>
              </a:rPr>
              <a:t>Mechanical</a:t>
            </a:r>
            <a:r>
              <a:rPr lang="en-US" altLang="zh-TW" sz="1400" dirty="0">
                <a:latin typeface="Cronus Round" panose="02000500000000000000" pitchFamily="2" charset="0"/>
              </a:rPr>
              <a:t> Engineer</a:t>
            </a:r>
            <a:endParaRPr lang="zh-TW" altLang="en-US" sz="1400" dirty="0">
              <a:latin typeface="Cronus Round" panose="020005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 rot="5400000">
            <a:off x="3166844" y="4076678"/>
            <a:ext cx="1365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chemeClr val="accent2"/>
                </a:solidFill>
                <a:latin typeface="Cronus Round" panose="02000500000000000000" pitchFamily="2" charset="0"/>
              </a:rPr>
              <a:t>Perception</a:t>
            </a:r>
            <a:r>
              <a:rPr lang="en-US" altLang="zh-TW" sz="1400" dirty="0">
                <a:latin typeface="Cronus Round" panose="02000500000000000000" pitchFamily="2" charset="0"/>
              </a:rPr>
              <a:t> Engineer</a:t>
            </a:r>
            <a:endParaRPr lang="zh-TW" altLang="en-US" sz="1400" dirty="0">
              <a:latin typeface="Cronus Round" panose="02000500000000000000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 rot="5400000">
            <a:off x="1768425" y="5174222"/>
            <a:ext cx="1365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chemeClr val="accent2"/>
                </a:solidFill>
                <a:latin typeface="Cronus Round" panose="02000500000000000000" pitchFamily="2" charset="0"/>
              </a:rPr>
              <a:t>Software</a:t>
            </a:r>
            <a:r>
              <a:rPr lang="en-US" altLang="zh-TW" sz="1400" dirty="0">
                <a:latin typeface="Cronus Round" panose="02000500000000000000" pitchFamily="2" charset="0"/>
              </a:rPr>
              <a:t> Engineer</a:t>
            </a:r>
            <a:endParaRPr lang="zh-TW" altLang="en-US" sz="1400" dirty="0">
              <a:latin typeface="Cronus Round" panose="02000500000000000000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22845" y="4419309"/>
            <a:ext cx="1365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  <a:latin typeface="Cronus Round" panose="02000500000000000000" pitchFamily="2" charset="0"/>
              </a:rPr>
              <a:t>Electrical</a:t>
            </a:r>
            <a:r>
              <a:rPr lang="en-US" altLang="zh-TW" sz="1400" dirty="0">
                <a:latin typeface="Cronus Round" panose="02000500000000000000" pitchFamily="2" charset="0"/>
              </a:rPr>
              <a:t> Engineer</a:t>
            </a:r>
            <a:endParaRPr lang="zh-TW" altLang="en-US" sz="1400" dirty="0">
              <a:latin typeface="Cronus Round" panose="020005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4623606" y="5174222"/>
            <a:ext cx="1365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chemeClr val="accent2"/>
                </a:solidFill>
                <a:latin typeface="Cronus Round" panose="02000500000000000000" pitchFamily="2" charset="0"/>
              </a:rPr>
              <a:t>Electrical</a:t>
            </a:r>
            <a:r>
              <a:rPr lang="en-US" altLang="zh-TW" sz="1400" dirty="0">
                <a:latin typeface="Cronus Round" panose="02000500000000000000" pitchFamily="2" charset="0"/>
              </a:rPr>
              <a:t> Engineer</a:t>
            </a:r>
            <a:endParaRPr lang="zh-TW" altLang="en-US" sz="1400" dirty="0">
              <a:latin typeface="Cronus Round" panose="02000500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298703" y="4441747"/>
            <a:ext cx="1365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  <a:latin typeface="Cronus Round" panose="02000500000000000000" pitchFamily="2" charset="0"/>
              </a:rPr>
              <a:t>Creative</a:t>
            </a:r>
            <a:r>
              <a:rPr lang="en-US" altLang="zh-TW" sz="1400" dirty="0">
                <a:latin typeface="Cronus Round" panose="02000500000000000000" pitchFamily="2" charset="0"/>
              </a:rPr>
              <a:t> Director</a:t>
            </a:r>
            <a:endParaRPr lang="zh-TW" altLang="en-US" sz="1400" dirty="0">
              <a:latin typeface="Cronus Round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97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479" y="79130"/>
            <a:ext cx="865254" cy="888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1804"/>
            <a:ext cx="1547446" cy="54824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23850" y="1011116"/>
            <a:ext cx="117558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3850" y="364795"/>
            <a:ext cx="1076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onduit Capitals Light" panose="02000000000000000000" pitchFamily="50" charset="0"/>
              </a:rPr>
              <a:t>PROBLEM DESCRITPION</a:t>
            </a:r>
            <a:endParaRPr lang="en-US" sz="1600" b="1" dirty="0">
              <a:latin typeface="Ronduit Capitals Light" panose="02000000000000000000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7" y="1901336"/>
            <a:ext cx="2909455" cy="21220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33" y="4039593"/>
            <a:ext cx="3090396" cy="23177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44429" y="2561110"/>
            <a:ext cx="26306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Cronus Round" panose="02000500000000000000" pitchFamily="2" charset="0"/>
              </a:rPr>
              <a:t>But we want to capture </a:t>
            </a:r>
            <a:r>
              <a:rPr lang="en-US" altLang="zh-TW" sz="2000" dirty="0">
                <a:solidFill>
                  <a:srgbClr val="FF0000"/>
                </a:solidFill>
                <a:latin typeface="Cronus Round" panose="02000500000000000000" pitchFamily="2" charset="0"/>
              </a:rPr>
              <a:t>more detail</a:t>
            </a:r>
            <a:r>
              <a:rPr lang="en-US" altLang="zh-TW" sz="2000" dirty="0">
                <a:latin typeface="Cronus Round" panose="02000500000000000000" pitchFamily="2" charset="0"/>
              </a:rPr>
              <a:t> with a better</a:t>
            </a:r>
            <a:r>
              <a:rPr lang="en-US" altLang="zh-TW" sz="2000" dirty="0">
                <a:solidFill>
                  <a:srgbClr val="FF0000"/>
                </a:solidFill>
                <a:latin typeface="Cronus Round" panose="02000500000000000000" pitchFamily="2" charset="0"/>
              </a:rPr>
              <a:t> resolution </a:t>
            </a:r>
            <a:r>
              <a:rPr lang="en-US" altLang="zh-TW" sz="2000" dirty="0">
                <a:latin typeface="Cronus Round" panose="02000500000000000000" pitchFamily="2" charset="0"/>
              </a:rPr>
              <a:t> in a </a:t>
            </a:r>
            <a:r>
              <a:rPr lang="en-US" altLang="zh-TW" sz="2000" dirty="0">
                <a:solidFill>
                  <a:srgbClr val="FF0000"/>
                </a:solidFill>
                <a:latin typeface="Cronus Round" panose="02000500000000000000" pitchFamily="2" charset="0"/>
              </a:rPr>
              <a:t>shorter time span </a:t>
            </a:r>
            <a:r>
              <a:rPr lang="en-US" altLang="zh-TW" sz="2000" dirty="0">
                <a:latin typeface="Cronus Round" panose="02000500000000000000" pitchFamily="2" charset="0"/>
              </a:rPr>
              <a:t>to create a more realistic reconstruction</a:t>
            </a:r>
            <a:endParaRPr lang="zh-TW" altLang="en-US" sz="2000" dirty="0">
              <a:latin typeface="Cronus Round" panose="020005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0601" y="1386003"/>
            <a:ext cx="3725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latin typeface="Cronus Round" panose="02000500000000000000" pitchFamily="2" charset="0"/>
              </a:rPr>
              <a:t>What 3D reconstruction can currently do...</a:t>
            </a:r>
            <a:endParaRPr lang="zh-TW" altLang="en-US" sz="2000" dirty="0">
              <a:latin typeface="Cronus Round" panose="02000500000000000000" pitchFamily="2" charset="0"/>
            </a:endParaRPr>
          </a:p>
        </p:txBody>
      </p:sp>
      <p:pic>
        <p:nvPicPr>
          <p:cNvPr id="5122" name="Picture 2" descr="Facebook is working on capturing lifelike motions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152" y="2113921"/>
            <a:ext cx="3452873" cy="192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4544429" y="4192326"/>
            <a:ext cx="2636223" cy="392133"/>
          </a:xfrm>
          <a:prstGeom prst="rightArrow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875152" y="1313702"/>
            <a:ext cx="38325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latin typeface="Cronus Round" panose="02000500000000000000" pitchFamily="2" charset="0"/>
              </a:rPr>
              <a:t>What is possible in a shorter duration after our calibration technique....</a:t>
            </a:r>
            <a:endParaRPr lang="zh-TW" altLang="en-US" sz="2000" dirty="0">
              <a:latin typeface="Cronus Round" panose="02000500000000000000" pitchFamily="2" charset="0"/>
            </a:endParaRPr>
          </a:p>
        </p:txBody>
      </p:sp>
      <p:pic>
        <p:nvPicPr>
          <p:cNvPr id="5126" name="Picture 6" descr="A captured avatar of Yaser Sheikh's head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8" t="7500" r="14211" b="6323"/>
          <a:stretch/>
        </p:blipFill>
        <p:spPr bwMode="auto">
          <a:xfrm>
            <a:off x="7875153" y="4126850"/>
            <a:ext cx="3452872" cy="213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422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479" y="79130"/>
            <a:ext cx="865254" cy="888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1804"/>
            <a:ext cx="1547446" cy="54824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23850" y="1011116"/>
            <a:ext cx="117558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3850" y="364795"/>
            <a:ext cx="833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onduit Capitals Light" panose="02000000000000000000" pitchFamily="50" charset="0"/>
              </a:rPr>
              <a:t>PROBLEM DESCRIPTION</a:t>
            </a:r>
            <a:endParaRPr lang="en-US" sz="1600" b="1" dirty="0">
              <a:latin typeface="Ronduit Capitals Light" panose="02000000000000000000" pitchFamily="50" charset="0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62" y="1554480"/>
            <a:ext cx="4309771" cy="42516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53482" y="2545225"/>
            <a:ext cx="3096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Cronus Round" panose="02000500000000000000" pitchFamily="2" charset="0"/>
              </a:rPr>
              <a:t>One way to achieve desirable results is to use </a:t>
            </a:r>
            <a:r>
              <a:rPr lang="en-US" altLang="zh-TW" sz="2000" dirty="0">
                <a:solidFill>
                  <a:srgbClr val="FF0000"/>
                </a:solidFill>
                <a:latin typeface="Cronus Round" panose="02000500000000000000" pitchFamily="2" charset="0"/>
              </a:rPr>
              <a:t>more sensors</a:t>
            </a:r>
            <a:endParaRPr lang="zh-TW" altLang="en-US" sz="2000" dirty="0">
              <a:solidFill>
                <a:srgbClr val="FF0000"/>
              </a:solidFill>
              <a:latin typeface="Cronus Round" panose="02000500000000000000" pitchFamily="2" charset="0"/>
            </a:endParaRPr>
          </a:p>
          <a:p>
            <a:endParaRPr lang="zh-TW" altLang="en-US" sz="2000" dirty="0">
              <a:latin typeface="Cronus Round" panose="020005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29" y="1737360"/>
            <a:ext cx="3897232" cy="3647058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4699800" y="3364822"/>
            <a:ext cx="2636223" cy="392133"/>
          </a:xfrm>
          <a:prstGeom prst="rightArrow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3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479" y="79130"/>
            <a:ext cx="865254" cy="888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1804"/>
            <a:ext cx="1547446" cy="54824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23850" y="1011116"/>
            <a:ext cx="117558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3849" y="364795"/>
            <a:ext cx="10570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onduit Capitals Light" panose="02000000000000000000" pitchFamily="50" charset="0"/>
              </a:rPr>
              <a:t>PROBLEM DESCRIPTION</a:t>
            </a:r>
            <a:endParaRPr lang="en-US" sz="1600" b="1" dirty="0">
              <a:latin typeface="Ronduit Capitals Light" panose="02000000000000000000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45" y="3095655"/>
            <a:ext cx="3716532" cy="2975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7445" y="1421472"/>
            <a:ext cx="37288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Cronus Round" panose="02000500000000000000" pitchFamily="2" charset="0"/>
              </a:rPr>
              <a:t>But wait,</a:t>
            </a:r>
          </a:p>
          <a:p>
            <a:r>
              <a:rPr lang="en-US" altLang="zh-TW" sz="2000" dirty="0">
                <a:solidFill>
                  <a:srgbClr val="FF0000"/>
                </a:solidFill>
                <a:latin typeface="Cronus Round" panose="02000500000000000000" pitchFamily="2" charset="0"/>
              </a:rPr>
              <a:t> </a:t>
            </a:r>
            <a:r>
              <a:rPr lang="en-US" altLang="zh-TW" sz="2000" dirty="0">
                <a:latin typeface="Cronus Round" panose="02000500000000000000" pitchFamily="2" charset="0"/>
              </a:rPr>
              <a:t>even a minute deviation in the sensor orientation or error in the calibration can lead to disastrous result.... </a:t>
            </a:r>
            <a:endParaRPr lang="zh-TW" altLang="en-US" sz="2000" dirty="0">
              <a:latin typeface="Cronus Round" panose="020005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4444" y="1421472"/>
            <a:ext cx="37288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Cronus Round" panose="02000500000000000000" pitchFamily="2" charset="0"/>
              </a:rPr>
              <a:t>And, </a:t>
            </a:r>
          </a:p>
          <a:p>
            <a:r>
              <a:rPr lang="en-US" altLang="zh-TW" sz="2000" dirty="0">
                <a:latin typeface="Cronus Round" panose="02000500000000000000" pitchFamily="2" charset="0"/>
              </a:rPr>
              <a:t>using multiple sensors to obtain better resolution and quality of data, the system will have to be calibrated multiple times which is not feasible to do manually. </a:t>
            </a:r>
            <a:endParaRPr lang="zh-TW" altLang="en-US" sz="2000" dirty="0">
              <a:latin typeface="Cronus Round" panose="020005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444" y="3463043"/>
            <a:ext cx="2844659" cy="17781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84444" y="5451524"/>
            <a:ext cx="2844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latin typeface="Cronus Round" panose="02000500000000000000" pitchFamily="2" charset="0"/>
              </a:rPr>
              <a:t>TIRED  ENGINEER</a:t>
            </a:r>
            <a:endParaRPr lang="zh-TW" altLang="en-US" sz="2000" dirty="0">
              <a:latin typeface="Cronus Round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379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479" y="79130"/>
            <a:ext cx="865254" cy="888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1804"/>
            <a:ext cx="1547446" cy="54824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23850" y="1011116"/>
            <a:ext cx="117558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3849" y="364795"/>
            <a:ext cx="10570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onduit Capitals Light" panose="02000000000000000000" pitchFamily="50" charset="0"/>
              </a:rPr>
              <a:t>OUR SOLUTION</a:t>
            </a:r>
            <a:endParaRPr lang="en-US" sz="1600" b="1" dirty="0">
              <a:latin typeface="Ronduit Capitals Light" panose="02000000000000000000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9822" y="6958109"/>
            <a:ext cx="3350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Cronus Round" panose="02000500000000000000" pitchFamily="2" charset="0"/>
              </a:rPr>
              <a:t> Multiple times leads to </a:t>
            </a:r>
            <a:endParaRPr lang="zh-TW" altLang="en-US" sz="3200" dirty="0">
              <a:latin typeface="Cronus Round" panose="020005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444" y="1485862"/>
            <a:ext cx="11429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Cronus Round" panose="02000500000000000000" pitchFamily="2" charset="0"/>
              </a:rPr>
              <a:t>In order to overcome such problems we introduce </a:t>
            </a:r>
            <a:r>
              <a:rPr lang="en-US" altLang="zh-TW" sz="2000" dirty="0">
                <a:solidFill>
                  <a:schemeClr val="accent2"/>
                </a:solidFill>
                <a:latin typeface="Cronus Round" panose="02000500000000000000" pitchFamily="2" charset="0"/>
              </a:rPr>
              <a:t>calibration</a:t>
            </a:r>
            <a:r>
              <a:rPr lang="en-US" altLang="zh-TW" sz="2000" dirty="0">
                <a:latin typeface="Cronus Round" panose="02000500000000000000" pitchFamily="2" charset="0"/>
              </a:rPr>
              <a:t> along </a:t>
            </a:r>
            <a:r>
              <a:rPr lang="en-US" altLang="zh-TW" sz="2000" dirty="0">
                <a:solidFill>
                  <a:srgbClr val="FF0000"/>
                </a:solidFill>
                <a:latin typeface="Cronus Round" panose="02000500000000000000" pitchFamily="2" charset="0"/>
              </a:rPr>
              <a:t>four</a:t>
            </a:r>
            <a:r>
              <a:rPr lang="en-US" altLang="zh-TW" sz="2000" dirty="0">
                <a:latin typeface="Cronus Round" panose="02000500000000000000" pitchFamily="2" charset="0"/>
              </a:rPr>
              <a:t> parameters:  </a:t>
            </a:r>
            <a:endParaRPr lang="zh-TW" altLang="en-US" sz="2000" dirty="0">
              <a:latin typeface="Cronus Round" panose="020005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59"/>
          <a:stretch/>
        </p:blipFill>
        <p:spPr>
          <a:xfrm>
            <a:off x="2059828" y="5102967"/>
            <a:ext cx="2142487" cy="1318837"/>
          </a:xfrm>
          <a:prstGeom prst="rect">
            <a:avLst/>
          </a:prstGeom>
        </p:spPr>
      </p:pic>
      <p:pic>
        <p:nvPicPr>
          <p:cNvPr id="12292" name="Picture 4" descr="Image result for light fiel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44" y="2246185"/>
            <a:ext cx="4369358" cy="218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Image resul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6" r="7203"/>
          <a:stretch/>
        </p:blipFill>
        <p:spPr bwMode="auto">
          <a:xfrm>
            <a:off x="323849" y="3971109"/>
            <a:ext cx="2131968" cy="151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frc.ri.cmu.edu/projects/buzzard/calibrationWrapper/ik_research_Camera_files/target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141" y="4193177"/>
            <a:ext cx="1662662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60576" y="2822374"/>
            <a:ext cx="123619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chemeClr val="accent2"/>
                </a:solidFill>
                <a:latin typeface="Cronus Round" panose="02000500000000000000" pitchFamily="2" charset="0"/>
              </a:rPr>
              <a:t>Light-field</a:t>
            </a:r>
            <a:endParaRPr lang="zh-TW" altLang="en-US" sz="2000" dirty="0">
              <a:solidFill>
                <a:schemeClr val="accent2"/>
              </a:solidFill>
              <a:latin typeface="Cronus Round" panose="020005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9350" y="4606944"/>
            <a:ext cx="123619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chemeClr val="accent2"/>
                </a:solidFill>
                <a:latin typeface="Cronus Round" panose="02000500000000000000" pitchFamily="2" charset="0"/>
              </a:rPr>
              <a:t>Geometric</a:t>
            </a:r>
            <a:endParaRPr lang="zh-TW" altLang="en-US" sz="2000" dirty="0">
              <a:solidFill>
                <a:schemeClr val="accent2"/>
              </a:solidFill>
              <a:latin typeface="Cronus Round" panose="020005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75660" y="4639234"/>
            <a:ext cx="14173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chemeClr val="accent2"/>
                </a:solidFill>
                <a:latin typeface="Cronus Round" panose="02000500000000000000" pitchFamily="2" charset="0"/>
              </a:rPr>
              <a:t>Photo-metric</a:t>
            </a:r>
            <a:endParaRPr lang="zh-TW" altLang="en-US" sz="2000" dirty="0">
              <a:solidFill>
                <a:schemeClr val="accent2"/>
              </a:solidFill>
              <a:latin typeface="Cronus Round" panose="020005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11949" y="6155789"/>
            <a:ext cx="123619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chemeClr val="accent2"/>
                </a:solidFill>
                <a:latin typeface="Cronus Round" panose="02000500000000000000" pitchFamily="2" charset="0"/>
              </a:rPr>
              <a:t>Acoustic</a:t>
            </a:r>
            <a:endParaRPr lang="zh-TW" altLang="en-US" sz="2000" dirty="0">
              <a:solidFill>
                <a:schemeClr val="accent2"/>
              </a:solidFill>
              <a:latin typeface="Cronus Round" panose="020005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38519" y="1853962"/>
            <a:ext cx="3722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zh-TW" sz="2000" dirty="0">
                <a:solidFill>
                  <a:srgbClr val="FF0000"/>
                </a:solidFill>
                <a:latin typeface="Cronus Round" panose="02000500000000000000" pitchFamily="2" charset="0"/>
              </a:rPr>
              <a:t>LIGHT-FIELD</a:t>
            </a:r>
          </a:p>
          <a:p>
            <a:pPr marL="457200" indent="-457200">
              <a:buAutoNum type="arabicPeriod"/>
            </a:pPr>
            <a:r>
              <a:rPr lang="en-US" altLang="zh-TW" sz="2000" dirty="0">
                <a:solidFill>
                  <a:srgbClr val="FF0000"/>
                </a:solidFill>
                <a:latin typeface="Cronus Round" panose="02000500000000000000" pitchFamily="2" charset="0"/>
              </a:rPr>
              <a:t>GEOMETRIC</a:t>
            </a:r>
          </a:p>
          <a:p>
            <a:pPr marL="457200" indent="-457200">
              <a:buAutoNum type="arabicPeriod"/>
            </a:pPr>
            <a:r>
              <a:rPr lang="en-US" altLang="zh-TW" sz="2000" dirty="0">
                <a:solidFill>
                  <a:srgbClr val="FF0000"/>
                </a:solidFill>
                <a:latin typeface="Cronus Round" panose="02000500000000000000" pitchFamily="2" charset="0"/>
              </a:rPr>
              <a:t>PHOTO-METRIC</a:t>
            </a:r>
          </a:p>
          <a:p>
            <a:pPr marL="457200" indent="-457200">
              <a:buAutoNum type="arabicPeriod"/>
            </a:pPr>
            <a:r>
              <a:rPr lang="en-US" altLang="zh-TW" sz="2000" dirty="0">
                <a:solidFill>
                  <a:srgbClr val="FF0000"/>
                </a:solidFill>
                <a:latin typeface="Cronus Round" panose="02000500000000000000" pitchFamily="2" charset="0"/>
              </a:rPr>
              <a:t>ACOUSTIC</a:t>
            </a:r>
            <a:endParaRPr lang="zh-TW" altLang="en-US" sz="2000" dirty="0">
              <a:solidFill>
                <a:srgbClr val="FF0000"/>
              </a:solidFill>
              <a:latin typeface="Cronus Round" panose="02000500000000000000" pitchFamily="2" charset="0"/>
            </a:endParaRPr>
          </a:p>
        </p:txBody>
      </p:sp>
      <p:sp>
        <p:nvSpPr>
          <p:cNvPr id="5" name="Cross 4"/>
          <p:cNvSpPr/>
          <p:nvPr/>
        </p:nvSpPr>
        <p:spPr>
          <a:xfrm>
            <a:off x="6611295" y="3354940"/>
            <a:ext cx="567387" cy="561729"/>
          </a:xfrm>
          <a:prstGeom prst="plus">
            <a:avLst>
              <a:gd name="adj" fmla="val 48784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6" name="Picture 8" descr="Image result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3" t="16277" r="16739" b="25811"/>
          <a:stretch/>
        </p:blipFill>
        <p:spPr bwMode="auto">
          <a:xfrm>
            <a:off x="5323917" y="4094209"/>
            <a:ext cx="3876374" cy="249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 rot="18346286">
            <a:off x="5660033" y="4667870"/>
            <a:ext cx="2247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  <a:latin typeface="Cronus Round" panose="02000500000000000000" pitchFamily="2" charset="0"/>
              </a:rPr>
              <a:t>AUTOMATION</a:t>
            </a:r>
            <a:endParaRPr lang="zh-TW" altLang="en-US" sz="2000" b="1" dirty="0">
              <a:solidFill>
                <a:srgbClr val="FF0000"/>
              </a:solidFill>
              <a:latin typeface="Cronus Round" panose="020005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7" t="17990" r="20193" b="38367"/>
          <a:stretch/>
        </p:blipFill>
        <p:spPr>
          <a:xfrm>
            <a:off x="9395751" y="3026508"/>
            <a:ext cx="2728209" cy="1514121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5369822" y="2063939"/>
            <a:ext cx="0" cy="43578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171113" y="2824119"/>
            <a:ext cx="2247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latin typeface="D3 Euronism" panose="020B0600000000000000" pitchFamily="34" charset="0"/>
              </a:rPr>
              <a:t>OBOTIC</a:t>
            </a:r>
            <a:endParaRPr lang="zh-TW" altLang="en-US" sz="2400" b="1" dirty="0">
              <a:latin typeface="D3 Euronism" panose="020B0600000000000000" pitchFamily="34" charset="0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7996518" y="3439737"/>
            <a:ext cx="1013011" cy="392133"/>
          </a:xfrm>
          <a:prstGeom prst="rightArrow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60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479" y="79130"/>
            <a:ext cx="865254" cy="888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1804"/>
            <a:ext cx="1547446" cy="54824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23850" y="1011116"/>
            <a:ext cx="117558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3849" y="364795"/>
            <a:ext cx="10570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onduit Capitals Light" panose="02000000000000000000" pitchFamily="50" charset="0"/>
              </a:rPr>
              <a:t>OBJECTIVES</a:t>
            </a:r>
            <a:endParaRPr lang="en-US" sz="1600" b="1" dirty="0">
              <a:latin typeface="Ronduit Capitals Light" panose="02000000000000000000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6748" y="1702690"/>
            <a:ext cx="1104900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ronus Round" panose="02000500000000000000" pitchFamily="2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rgbClr val="FF0000"/>
                </a:solidFill>
                <a:latin typeface="Cronus Round" panose="02000500000000000000" pitchFamily="2" charset="0"/>
                <a:cs typeface="Times New Roman" panose="02020603050405020304" pitchFamily="18" charset="0"/>
              </a:rPr>
              <a:t>robot</a:t>
            </a:r>
            <a:r>
              <a:rPr lang="en-US" sz="2400" dirty="0">
                <a:latin typeface="Cronus Round" panose="02000500000000000000" pitchFamily="2" charset="0"/>
                <a:cs typeface="Times New Roman" panose="02020603050405020304" pitchFamily="18" charset="0"/>
              </a:rPr>
              <a:t>-based </a:t>
            </a:r>
            <a:r>
              <a:rPr lang="en-US" sz="2400" dirty="0">
                <a:solidFill>
                  <a:schemeClr val="accent2"/>
                </a:solidFill>
                <a:latin typeface="Cronus Round" panose="02000500000000000000" pitchFamily="2" charset="0"/>
                <a:cs typeface="Times New Roman" panose="02020603050405020304" pitchFamily="18" charset="0"/>
              </a:rPr>
              <a:t>calibration</a:t>
            </a:r>
            <a:r>
              <a:rPr lang="en-US" sz="2400" dirty="0">
                <a:latin typeface="Cronus Round" panose="02000500000000000000" pitchFamily="2" charset="0"/>
                <a:cs typeface="Times New Roman" panose="02020603050405020304" pitchFamily="18" charset="0"/>
              </a:rPr>
              <a:t> system for </a:t>
            </a:r>
            <a:r>
              <a:rPr lang="en-US" altLang="zh-TW" sz="2400" dirty="0">
                <a:latin typeface="Cronus Round" panose="02000500000000000000" pitchFamily="2" charset="0"/>
                <a:cs typeface="Times New Roman" panose="02020603050405020304" pitchFamily="18" charset="0"/>
              </a:rPr>
              <a:t>multi-sensor system (cameras and microphones)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ronus Round" panose="02000500000000000000" pitchFamily="2" charset="0"/>
                <a:cs typeface="Times New Roman" panose="02020603050405020304" pitchFamily="18" charset="0"/>
              </a:rPr>
              <a:t>Calibration of: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ronus Round" panose="02000500000000000000" pitchFamily="2" charset="0"/>
                <a:cs typeface="Times New Roman" panose="02020603050405020304" pitchFamily="18" charset="0"/>
              </a:rPr>
              <a:t>Light-field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ronus Round" panose="02000500000000000000" pitchFamily="2" charset="0"/>
                <a:cs typeface="Times New Roman" panose="02020603050405020304" pitchFamily="18" charset="0"/>
              </a:rPr>
              <a:t>Geometric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ronus Round" panose="02000500000000000000" pitchFamily="2" charset="0"/>
                <a:cs typeface="Times New Roman" panose="02020603050405020304" pitchFamily="18" charset="0"/>
              </a:rPr>
              <a:t>Photometric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ronus Round" panose="02000500000000000000" pitchFamily="2" charset="0"/>
                <a:cs typeface="Times New Roman" panose="02020603050405020304" pitchFamily="18" charset="0"/>
              </a:rPr>
              <a:t>Acoustic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ronus Round" panose="02000500000000000000" pitchFamily="2" charset="0"/>
                <a:cs typeface="Times New Roman" panose="02020603050405020304" pitchFamily="18" charset="0"/>
              </a:rPr>
              <a:t>Positional Accuracy &amp; Precision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ronus Round" panose="02000500000000000000" pitchFamily="2" charset="0"/>
                <a:cs typeface="Times New Roman" panose="02020603050405020304" pitchFamily="18" charset="0"/>
              </a:rPr>
              <a:t>Rotational Accuracy &amp; Precision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ronus Round" panose="02000500000000000000" pitchFamily="2" charset="0"/>
                <a:cs typeface="Times New Roman" panose="02020603050405020304" pitchFamily="18" charset="0"/>
              </a:rPr>
              <a:t>Repeatable &amp; Scalable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ronus Round" panose="02000500000000000000" pitchFamily="2" charset="0"/>
                <a:cs typeface="Times New Roman" panose="02020603050405020304" pitchFamily="18" charset="0"/>
              </a:rPr>
              <a:t>Audiovisual 3D reconstructions with unprecedented precision.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ronus Round" panose="02000500000000000000" pitchFamily="2" charset="0"/>
                <a:cs typeface="Times New Roman" panose="02020603050405020304" pitchFamily="18" charset="0"/>
              </a:rPr>
              <a:t>Ease of Use.</a:t>
            </a:r>
          </a:p>
        </p:txBody>
      </p:sp>
    </p:spTree>
    <p:extLst>
      <p:ext uri="{BB962C8B-B14F-4D97-AF65-F5344CB8AC3E}">
        <p14:creationId xmlns:p14="http://schemas.microsoft.com/office/powerpoint/2010/main" val="3263461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479" y="79130"/>
            <a:ext cx="865254" cy="888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1804"/>
            <a:ext cx="1547446" cy="54824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23850" y="1011116"/>
            <a:ext cx="117558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3849" y="364795"/>
            <a:ext cx="10570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onduit Capitals Light" panose="02000000000000000000" pitchFamily="50" charset="0"/>
              </a:rPr>
              <a:t>OBJECTIVE TREE</a:t>
            </a:r>
            <a:endParaRPr lang="en-US" sz="1600" b="1" dirty="0">
              <a:latin typeface="Ronduit Capitals Light" panose="02000000000000000000" pitchFamily="50" charset="0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3781598"/>
              </p:ext>
            </p:extLst>
          </p:nvPr>
        </p:nvGraphicFramePr>
        <p:xfrm>
          <a:off x="-757989" y="1191260"/>
          <a:ext cx="12837722" cy="4488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112267" y="103797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ronus Round" panose="02000500000000000000" pitchFamily="2" charset="0"/>
              </a:rPr>
              <a:t>R</a:t>
            </a:r>
            <a:r>
              <a:rPr lang="en-US" sz="2800" dirty="0">
                <a:latin typeface="Cronus Round" panose="02000500000000000000" pitchFamily="2" charset="0"/>
              </a:rPr>
              <a:t>obotic </a:t>
            </a:r>
            <a:r>
              <a:rPr lang="en-US" sz="2800" dirty="0">
                <a:solidFill>
                  <a:srgbClr val="FF0000"/>
                </a:solidFill>
                <a:latin typeface="Cronus Round" panose="02000500000000000000" pitchFamily="2" charset="0"/>
              </a:rPr>
              <a:t>C</a:t>
            </a:r>
            <a:r>
              <a:rPr lang="en-US" sz="2800" dirty="0">
                <a:latin typeface="Cronus Round" panose="02000500000000000000" pitchFamily="2" charset="0"/>
              </a:rPr>
              <a:t>alibration of </a:t>
            </a:r>
            <a:r>
              <a:rPr lang="en-US" sz="2800" dirty="0">
                <a:solidFill>
                  <a:srgbClr val="FF0000"/>
                </a:solidFill>
                <a:latin typeface="Cronus Round" panose="02000500000000000000" pitchFamily="2" charset="0"/>
              </a:rPr>
              <a:t>M</a:t>
            </a:r>
            <a:r>
              <a:rPr lang="en-US" sz="2800" dirty="0">
                <a:latin typeface="Cronus Round" panose="02000500000000000000" pitchFamily="2" charset="0"/>
              </a:rPr>
              <a:t>ulti-</a:t>
            </a:r>
            <a:r>
              <a:rPr lang="en-US" sz="2800" dirty="0">
                <a:solidFill>
                  <a:srgbClr val="FF0000"/>
                </a:solidFill>
                <a:latin typeface="Cronus Round" panose="02000500000000000000" pitchFamily="2" charset="0"/>
              </a:rPr>
              <a:t>S</a:t>
            </a:r>
            <a:r>
              <a:rPr lang="en-US" sz="2800" dirty="0">
                <a:latin typeface="Cronus Round" panose="02000500000000000000" pitchFamily="2" charset="0"/>
              </a:rPr>
              <a:t>ensor </a:t>
            </a:r>
            <a:r>
              <a:rPr lang="en-US" sz="2800" dirty="0">
                <a:solidFill>
                  <a:srgbClr val="FF0000"/>
                </a:solidFill>
                <a:latin typeface="Cronus Round" panose="02000500000000000000" pitchFamily="2" charset="0"/>
              </a:rPr>
              <a:t>C</a:t>
            </a:r>
            <a:r>
              <a:rPr lang="en-US" sz="2800" dirty="0">
                <a:latin typeface="Cronus Round" panose="02000500000000000000" pitchFamily="2" charset="0"/>
              </a:rPr>
              <a:t>apture </a:t>
            </a:r>
            <a:r>
              <a:rPr lang="en-US" sz="2800" dirty="0">
                <a:solidFill>
                  <a:srgbClr val="FF0000"/>
                </a:solidFill>
                <a:latin typeface="Cronus Round" panose="02000500000000000000" pitchFamily="2" charset="0"/>
              </a:rPr>
              <a:t>S</a:t>
            </a:r>
            <a:r>
              <a:rPr lang="en-US" sz="2800" dirty="0">
                <a:latin typeface="Cronus Round" panose="02000500000000000000" pitchFamily="2" charset="0"/>
              </a:rPr>
              <a:t>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599" y="1506777"/>
            <a:ext cx="10677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dirty="0">
                <a:latin typeface="Cronus Round" panose="02000500000000000000" pitchFamily="2" charset="0"/>
                <a:cs typeface="Times New Roman" panose="02020603050405020304" pitchFamily="18" charset="0"/>
              </a:rPr>
              <a:t>           </a:t>
            </a:r>
            <a:r>
              <a:rPr lang="en-US" dirty="0">
                <a:solidFill>
                  <a:schemeClr val="accent6"/>
                </a:solidFill>
                <a:latin typeface="Cronus Round" panose="02000500000000000000" pitchFamily="2" charset="0"/>
                <a:cs typeface="Times New Roman" panose="02020603050405020304" pitchFamily="18" charset="0"/>
              </a:rPr>
              <a:t>Core Objectives       </a:t>
            </a:r>
            <a:r>
              <a:rPr lang="en-US" dirty="0">
                <a:latin typeface="Cronus Round" panose="02000500000000000000" pitchFamily="2" charset="0"/>
                <a:cs typeface="Times New Roman" panose="02020603050405020304" pitchFamily="18" charset="0"/>
              </a:rPr>
              <a:t>						</a:t>
            </a:r>
            <a:r>
              <a:rPr lang="en-US" dirty="0">
                <a:solidFill>
                  <a:schemeClr val="accent4"/>
                </a:solidFill>
                <a:latin typeface="Cronus Round" panose="02000500000000000000" pitchFamily="2" charset="0"/>
                <a:cs typeface="Times New Roman" panose="02020603050405020304" pitchFamily="18" charset="0"/>
              </a:rPr>
              <a:t>Secondary Objectives</a:t>
            </a:r>
          </a:p>
        </p:txBody>
      </p:sp>
      <p:sp>
        <p:nvSpPr>
          <p:cNvPr id="10" name="Right Arrow 9"/>
          <p:cNvSpPr/>
          <p:nvPr/>
        </p:nvSpPr>
        <p:spPr>
          <a:xfrm rot="5400000">
            <a:off x="4976437" y="1488138"/>
            <a:ext cx="276974" cy="285749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46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479" y="79130"/>
            <a:ext cx="865254" cy="888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1804"/>
            <a:ext cx="1547446" cy="54824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23850" y="1011116"/>
            <a:ext cx="117558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3849" y="364795"/>
            <a:ext cx="10570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onduit Capitals Light" panose="02000000000000000000" pitchFamily="50" charset="0"/>
              </a:rPr>
              <a:t>FUNCTIONAL REQUIREMENTS</a:t>
            </a:r>
            <a:endParaRPr lang="en-US" sz="1600" b="1" dirty="0">
              <a:latin typeface="Ronduit Capitals Light" panose="02000000000000000000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0731" y="1922575"/>
            <a:ext cx="110490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ronus Roun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ronus Round" panose="02000500000000000000" pitchFamily="2" charset="0"/>
                <a:cs typeface="Times New Roman" panose="02020603050405020304" pitchFamily="18" charset="0"/>
              </a:rPr>
              <a:t>Move</a:t>
            </a:r>
            <a:r>
              <a:rPr lang="en-US" sz="2800" dirty="0">
                <a:latin typeface="Cronus Round" panose="02000500000000000000" pitchFamily="2" charset="0"/>
                <a:cs typeface="Times New Roman" panose="02020603050405020304" pitchFamily="18" charset="0"/>
              </a:rPr>
              <a:t> the calibration target ( Photometric, Geometric &amp; Light-field).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ronus Roun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ronus Round" panose="02000500000000000000" pitchFamily="2" charset="0"/>
                <a:cs typeface="Times New Roman" panose="02020603050405020304" pitchFamily="18" charset="0"/>
              </a:rPr>
              <a:t>Produce</a:t>
            </a:r>
            <a:r>
              <a:rPr lang="en-US" sz="2800" dirty="0">
                <a:latin typeface="Cronus Round" panose="02000500000000000000" pitchFamily="2" charset="0"/>
                <a:cs typeface="Times New Roman" panose="02020603050405020304" pitchFamily="18" charset="0"/>
              </a:rPr>
              <a:t> sound with a frequency sweep.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ronus Roun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ronus Round" panose="02000500000000000000" pitchFamily="2" charset="0"/>
                <a:cs typeface="Times New Roman" panose="02020603050405020304" pitchFamily="18" charset="0"/>
              </a:rPr>
              <a:t>Apply</a:t>
            </a:r>
            <a:r>
              <a:rPr lang="en-US" sz="2800" dirty="0">
                <a:latin typeface="Cronus Round" panose="02000500000000000000" pitchFamily="2" charset="0"/>
                <a:cs typeface="Times New Roman" panose="02020603050405020304" pitchFamily="18" charset="0"/>
              </a:rPr>
              <a:t> calibration algorithms to meet standards.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ronus Roun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ronus Round" panose="02000500000000000000" pitchFamily="2" charset="0"/>
                <a:cs typeface="Times New Roman" panose="02020603050405020304" pitchFamily="18" charset="0"/>
              </a:rPr>
              <a:t>Fix</a:t>
            </a:r>
            <a:r>
              <a:rPr lang="en-US" sz="2800" dirty="0">
                <a:latin typeface="Cronus Round" panose="02000500000000000000" pitchFamily="2" charset="0"/>
                <a:cs typeface="Times New Roman" panose="02020603050405020304" pitchFamily="18" charset="0"/>
              </a:rPr>
              <a:t> light source.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ronus Roun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Cronus Round" panose="02000500000000000000" pitchFamily="2" charset="0"/>
                <a:cs typeface="Times New Roman" panose="02020603050405020304" pitchFamily="18" charset="0"/>
              </a:rPr>
              <a:t>Complete</a:t>
            </a:r>
            <a:r>
              <a:rPr lang="en-US" altLang="zh-TW" sz="2800" dirty="0">
                <a:latin typeface="Cronus Round" panose="02000500000000000000" pitchFamily="2" charset="0"/>
                <a:cs typeface="Times New Roman" panose="02020603050405020304" pitchFamily="18" charset="0"/>
              </a:rPr>
              <a:t> in one night.</a:t>
            </a:r>
            <a:endParaRPr lang="en-US" sz="2800" dirty="0">
              <a:latin typeface="Cronus Round" panose="020005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ronus Roun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ronus Round" panose="02000500000000000000" pitchFamily="2" charset="0"/>
                <a:cs typeface="Times New Roman" panose="02020603050405020304" pitchFamily="18" charset="0"/>
              </a:rPr>
              <a:t>Take</a:t>
            </a:r>
            <a:r>
              <a:rPr lang="en-US" sz="2800" dirty="0">
                <a:latin typeface="Cronus Round" panose="02000500000000000000" pitchFamily="2" charset="0"/>
                <a:cs typeface="Times New Roman" panose="02020603050405020304" pitchFamily="18" charset="0"/>
              </a:rPr>
              <a:t> high resolution, stable and clear picture of target.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ronus Roun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ronus Round" panose="02000500000000000000" pitchFamily="2" charset="0"/>
                <a:cs typeface="Times New Roman" panose="02020603050405020304" pitchFamily="18" charset="0"/>
              </a:rPr>
              <a:t>Check</a:t>
            </a:r>
            <a:r>
              <a:rPr lang="en-US" sz="2800" dirty="0">
                <a:latin typeface="Cronus Round" panose="02000500000000000000" pitchFamily="2" charset="0"/>
                <a:cs typeface="Times New Roman" panose="02020603050405020304" pitchFamily="18" charset="0"/>
              </a:rPr>
              <a:t> accuracy.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ronus Roun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ronus Round" panose="02000500000000000000" pitchFamily="2" charset="0"/>
                <a:cs typeface="Times New Roman" panose="02020603050405020304" pitchFamily="18" charset="0"/>
              </a:rPr>
              <a:t>Maintain</a:t>
            </a:r>
            <a:r>
              <a:rPr lang="en-US" sz="2800" dirty="0">
                <a:latin typeface="Cronus Round" panose="02000500000000000000" pitchFamily="2" charset="0"/>
                <a:cs typeface="Times New Roman" panose="02020603050405020304" pitchFamily="18" charset="0"/>
              </a:rPr>
              <a:t> user safety.</a:t>
            </a:r>
          </a:p>
          <a:p>
            <a:endParaRPr lang="en-US" sz="2800" dirty="0">
              <a:latin typeface="Cronus Round" panose="020005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547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550</Words>
  <Application>Microsoft Office PowerPoint</Application>
  <PresentationFormat>Widescreen</PresentationFormat>
  <Paragraphs>121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Cronus Round</vt:lpstr>
      <vt:lpstr>D3 Euronism</vt:lpstr>
      <vt:lpstr>新細明體</vt:lpstr>
      <vt:lpstr>Ronduit Capitals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sambudds</dc:creator>
  <cp:lastModifiedBy>sambudds</cp:lastModifiedBy>
  <cp:revision>72</cp:revision>
  <dcterms:created xsi:type="dcterms:W3CDTF">2016-09-21T23:01:30Z</dcterms:created>
  <dcterms:modified xsi:type="dcterms:W3CDTF">2016-09-22T16:38:05Z</dcterms:modified>
</cp:coreProperties>
</file>