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 Chi Wang" initials="" lastIdx="2" clrIdx="0"/>
  <p:cmAuthor id="1" name="Pulkit Goya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105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19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11502390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22193250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990852" y="1779270"/>
            <a:ext cx="27896822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Font typeface="Arial"/>
              <a:buNone/>
              <a:defRPr sz="8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0396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Char char="•"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20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578050" y="17938875"/>
            <a:ext cx="14733600" cy="13647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080650" y="6490852"/>
            <a:ext cx="12469200" cy="593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419" y="1017201"/>
            <a:ext cx="3034145" cy="434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03403" y="1017201"/>
            <a:ext cx="4608379" cy="4608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/>
          <p:nvPr/>
        </p:nvCxnSpPr>
        <p:spPr>
          <a:xfrm>
            <a:off x="1080655" y="5916528"/>
            <a:ext cx="41231126" cy="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Shape 140"/>
          <p:cNvSpPr txBox="1"/>
          <p:nvPr/>
        </p:nvSpPr>
        <p:spPr>
          <a:xfrm>
            <a:off x="5985175" y="1122225"/>
            <a:ext cx="31047900" cy="47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Multi-Agent Collaboration for navigation in disaster zone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Team F : Falcon Eye</a:t>
            </a:r>
            <a:endParaRPr sz="100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{Yuchi, Danendra, Rahul, Pratibha, Pulkit}</a:t>
            </a:r>
            <a:endParaRPr sz="100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080655" y="6338454"/>
            <a:ext cx="12469200" cy="15903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4097850" y="18760100"/>
            <a:ext cx="12902700" cy="12826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4097850" y="17798175"/>
            <a:ext cx="12902700" cy="13446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DESIGN</a:t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004450" y="13145750"/>
            <a:ext cx="12469200" cy="8680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 descr="https://lh6.googleusercontent.com/o8knKQZYTXfE-B-Mu9WcTZ6poQbaQ8pikDpRujKNsqiE-bHosftNkIRjwBvWrnjCJu4PZY4naRmuySWvtPl1fmz-KB6DjPCQlt0X-H-H2n1yeZOlUBsaKwe0Zb3w5dweSpOAk3TCNy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8625" y="14698999"/>
            <a:ext cx="11868875" cy="683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977905" y="12840945"/>
            <a:ext cx="12469200" cy="15903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CASE</a:t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8489" y="8445961"/>
            <a:ext cx="5209908" cy="338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7534650" y="8153400"/>
            <a:ext cx="5463300" cy="4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and Robots working in Collaboration for Disaster Response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the exploration and navigation capabilities of ground robots in unknown environments by integrating aerial information from drones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7578052" y="17205775"/>
            <a:ext cx="14733600" cy="15903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SUBSYSTEM TESTING RESULTS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12425" y="7775350"/>
            <a:ext cx="12902704" cy="954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13935175" y="6240625"/>
            <a:ext cx="12902700" cy="15903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10725" y="19483125"/>
            <a:ext cx="11868876" cy="655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1004450" y="22758675"/>
            <a:ext cx="12469200" cy="898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004455" y="22324408"/>
            <a:ext cx="12469200" cy="15903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8163" y="30304962"/>
            <a:ext cx="1603301" cy="7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Image result for Radiolink se1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98400" y="24598225"/>
            <a:ext cx="1167525" cy="8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49951" y="24226300"/>
            <a:ext cx="1493597" cy="147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671763" y="31063850"/>
            <a:ext cx="1499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Zotac Mini-PC</a:t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1605327" y="24114223"/>
            <a:ext cx="16032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IMU 9DOF Razor</a:t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5575138" y="24836663"/>
            <a:ext cx="1499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GPS - SE 100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6276117" y="28207525"/>
            <a:ext cx="19524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Velodyne Puck Lidar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5575150" y="29001799"/>
            <a:ext cx="1603201" cy="1603201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63" name="Shape 163"/>
          <p:cNvSpPr txBox="1"/>
          <p:nvPr/>
        </p:nvSpPr>
        <p:spPr>
          <a:xfrm>
            <a:off x="5400554" y="30759250"/>
            <a:ext cx="19524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Unify AC Mesh</a:t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64250" y="26637931"/>
            <a:ext cx="3034150" cy="28384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1663363" y="29476375"/>
            <a:ext cx="1499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Internal IMU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10704700" y="24829600"/>
            <a:ext cx="14997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Camera with Fisheye lens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9462563" y="29476375"/>
            <a:ext cx="1499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Internal GPU</a:t>
            </a:r>
            <a:endParaRPr/>
          </a:p>
        </p:txBody>
      </p:sp>
      <p:cxnSp>
        <p:nvCxnSpPr>
          <p:cNvPr id="168" name="Shape 168"/>
          <p:cNvCxnSpPr/>
          <p:nvPr/>
        </p:nvCxnSpPr>
        <p:spPr>
          <a:xfrm rot="10800000">
            <a:off x="2330275" y="25286875"/>
            <a:ext cx="23400" cy="1038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Shape 169"/>
          <p:cNvCxnSpPr/>
          <p:nvPr/>
        </p:nvCxnSpPr>
        <p:spPr>
          <a:xfrm rot="10800000" flipH="1">
            <a:off x="4497900" y="25675175"/>
            <a:ext cx="209700" cy="70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Shape 170"/>
          <p:cNvCxnSpPr/>
          <p:nvPr/>
        </p:nvCxnSpPr>
        <p:spPr>
          <a:xfrm rot="10800000" flipH="1">
            <a:off x="4707600" y="27656475"/>
            <a:ext cx="971400" cy="3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4555050" y="29504375"/>
            <a:ext cx="628800" cy="57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Shape 172"/>
          <p:cNvCxnSpPr/>
          <p:nvPr/>
        </p:nvCxnSpPr>
        <p:spPr>
          <a:xfrm>
            <a:off x="2951625" y="29605050"/>
            <a:ext cx="59400" cy="699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Shape 173"/>
          <p:cNvCxnSpPr>
            <a:endCxn id="165" idx="0"/>
          </p:cNvCxnSpPr>
          <p:nvPr/>
        </p:nvCxnSpPr>
        <p:spPr>
          <a:xfrm>
            <a:off x="12079913" y="28532875"/>
            <a:ext cx="333300" cy="94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Shape 174"/>
          <p:cNvCxnSpPr/>
          <p:nvPr/>
        </p:nvCxnSpPr>
        <p:spPr>
          <a:xfrm flipH="1">
            <a:off x="10051050" y="28609025"/>
            <a:ext cx="485700" cy="86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5" name="Shape 17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824569" y="26903787"/>
            <a:ext cx="3034149" cy="15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973975" y="26353375"/>
            <a:ext cx="11505626" cy="5147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>
            <a:stCxn id="175" idx="0"/>
            <a:endCxn id="166" idx="2"/>
          </p:cNvCxnSpPr>
          <p:nvPr/>
        </p:nvCxnSpPr>
        <p:spPr>
          <a:xfrm rot="10800000" flipH="1">
            <a:off x="11341643" y="25529487"/>
            <a:ext cx="112800" cy="137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8" name="Shape 1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88200" y="26047800"/>
            <a:ext cx="3034150" cy="1998775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79" name="Shape 179"/>
          <p:cNvSpPr/>
          <p:nvPr/>
        </p:nvSpPr>
        <p:spPr>
          <a:xfrm>
            <a:off x="27578050" y="6833725"/>
            <a:ext cx="14489700" cy="9897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7578050" y="6235775"/>
            <a:ext cx="14489700" cy="15384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DESCRIPTION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27649900" y="8019900"/>
            <a:ext cx="6669000" cy="4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Path finding and localization using ground-level sensors is a difficult task when obstacles and dead ends are obstructed from the sensor’s field of view.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Leads to unacceptable performance in time-critical missions in unknown environments - such as disaster relief.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34710025" y="13515175"/>
            <a:ext cx="6848700" cy="23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Augment the localization and path planning capabilities of AGV’s by integrating aerial sensor data from UAV’s.</a:t>
            </a:r>
            <a:endParaRPr sz="3000"/>
          </a:p>
        </p:txBody>
      </p:sp>
      <p:pic>
        <p:nvPicPr>
          <p:cNvPr id="183" name="Shape 183" descr="Picture1.png"/>
          <p:cNvPicPr preferRelativeResize="0"/>
          <p:nvPr/>
        </p:nvPicPr>
        <p:blipFill rotWithShape="1">
          <a:blip r:embed="rId17">
            <a:alphaModFix/>
          </a:blip>
          <a:srcRect t="1314" b="1324"/>
          <a:stretch/>
        </p:blipFill>
        <p:spPr>
          <a:xfrm>
            <a:off x="35265642" y="8052490"/>
            <a:ext cx="6668987" cy="370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Picture2.png"/>
          <p:cNvPicPr preferRelativeResize="0"/>
          <p:nvPr/>
        </p:nvPicPr>
        <p:blipFill rotWithShape="1">
          <a:blip r:embed="rId18">
            <a:alphaModFix/>
          </a:blip>
          <a:srcRect t="6718" b="6709"/>
          <a:stretch/>
        </p:blipFill>
        <p:spPr>
          <a:xfrm>
            <a:off x="28052405" y="13359246"/>
            <a:ext cx="5693185" cy="314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870900" y="18966725"/>
            <a:ext cx="6669000" cy="375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27870900" y="22964875"/>
            <a:ext cx="136878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Path Planning with Obstacle Avoidance (Dynamic and Static)</a:t>
            </a:r>
            <a:endParaRPr sz="3000"/>
          </a:p>
        </p:txBody>
      </p:sp>
      <p:sp>
        <p:nvSpPr>
          <p:cNvPr id="187" name="Shape 187"/>
          <p:cNvSpPr txBox="1"/>
          <p:nvPr/>
        </p:nvSpPr>
        <p:spPr>
          <a:xfrm>
            <a:off x="28386750" y="27672500"/>
            <a:ext cx="54633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Velodyne Raw Point Cloud</a:t>
            </a:r>
            <a:endParaRPr sz="3000"/>
          </a:p>
        </p:txBody>
      </p:sp>
      <p:pic>
        <p:nvPicPr>
          <p:cNvPr id="188" name="Shape 18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7876424" y="23846074"/>
            <a:ext cx="6668975" cy="3733596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89" name="Shape 18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885400" y="23839000"/>
            <a:ext cx="6848700" cy="370485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90" name="Shape 190"/>
          <p:cNvSpPr txBox="1"/>
          <p:nvPr/>
        </p:nvSpPr>
        <p:spPr>
          <a:xfrm>
            <a:off x="35854350" y="27748700"/>
            <a:ext cx="54633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Reduced Point Cloud</a:t>
            </a:r>
            <a:endParaRPr sz="3000"/>
          </a:p>
        </p:txBody>
      </p:sp>
      <p:pic>
        <p:nvPicPr>
          <p:cNvPr id="191" name="Shape 19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5133175" y="18997125"/>
            <a:ext cx="5693199" cy="3751301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92" name="Shape 19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2370100" y="28631523"/>
            <a:ext cx="4261400" cy="283845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93" name="Shape 193"/>
          <p:cNvSpPr txBox="1"/>
          <p:nvPr/>
        </p:nvSpPr>
        <p:spPr>
          <a:xfrm>
            <a:off x="37189300" y="29776825"/>
            <a:ext cx="59400" cy="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 flipH="1">
            <a:off x="33080400" y="30805900"/>
            <a:ext cx="28218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GPS Variance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pratibha tripathi</cp:lastModifiedBy>
  <cp:revision>1</cp:revision>
  <dcterms:modified xsi:type="dcterms:W3CDTF">2018-05-04T18:45:40Z</dcterms:modified>
</cp:coreProperties>
</file>