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 Review 11/23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Suction Subsystem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950" y="1117652"/>
            <a:ext cx="4664325" cy="349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375" y="1111543"/>
            <a:ext cx="4664325" cy="349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Platform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36900" cy="34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Shelf mesh is displayed as a marker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Each shelf bin was assigned a TF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Shelf was sunk in by 0.5m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Arm is programmatically moved to a shelf bin, base is moved towards the order bin and the arm is moved to the top of the order bin. This step is repeated for each shelf bin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183" y="1146625"/>
            <a:ext cx="4999490" cy="34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Perception Subsystem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890" y="1131702"/>
            <a:ext cx="2789284" cy="371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50" y="1131700"/>
            <a:ext cx="4138624" cy="37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00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Perception Subsystem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00" y="1580575"/>
            <a:ext cx="2921936" cy="280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4438" y="1580574"/>
            <a:ext cx="2887520" cy="280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175" y="1580575"/>
            <a:ext cx="2733421" cy="28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Grasp Position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18947" t="3428" r="18478" b="27165"/>
          <a:stretch/>
        </p:blipFill>
        <p:spPr>
          <a:xfrm>
            <a:off x="493825" y="1329850"/>
            <a:ext cx="3725225" cy="28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l="20081" t="4445" r="38272" b="27369"/>
          <a:stretch/>
        </p:blipFill>
        <p:spPr>
          <a:xfrm>
            <a:off x="4712525" y="1024875"/>
            <a:ext cx="3808073" cy="35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Before FVE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Platform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Add neck, spine, and gripper control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Perception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Improve algorithm performance to meet accuracy requirement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Gripper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Test pickup ability on newly acquired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System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Integrate all actions into full hardware in the loop simulation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Testing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Work out unexpected bugs before FVE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PresentationFormat>On-screen Show (16:9)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simple-light-2</vt:lpstr>
      <vt:lpstr>Progress Review 11/23</vt:lpstr>
      <vt:lpstr>Suction Subsystem</vt:lpstr>
      <vt:lpstr>Platform</vt:lpstr>
      <vt:lpstr>Perception Subsystem</vt:lpstr>
      <vt:lpstr>Perception Subsystem</vt:lpstr>
      <vt:lpstr>Grasp Position </vt:lpstr>
      <vt:lpstr>Work Before FVE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Review 11/23</dc:title>
  <dc:creator>windows</dc:creator>
  <cp:lastModifiedBy>windows</cp:lastModifiedBy>
  <cp:revision>2</cp:revision>
  <dcterms:modified xsi:type="dcterms:W3CDTF">2015-12-17T03:07:07Z</dcterms:modified>
</cp:coreProperties>
</file>